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97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43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1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60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31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239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9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4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8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77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0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79DA-09A6-42D8-AD10-0B89F8E3443C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5DD0-94EC-48C9-93F2-F60088F14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4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5" y="332656"/>
            <a:ext cx="9078085" cy="642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766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USB TYPE C RECEPTACLE &amp; 1:2 SWITCH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570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4" y="20112"/>
            <a:ext cx="9123350" cy="643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4766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TPS65982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488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js</dc:creator>
  <cp:lastModifiedBy>js</cp:lastModifiedBy>
  <cp:revision>2</cp:revision>
  <dcterms:created xsi:type="dcterms:W3CDTF">2020-04-20T02:22:13Z</dcterms:created>
  <dcterms:modified xsi:type="dcterms:W3CDTF">2020-04-22T05:53:35Z</dcterms:modified>
</cp:coreProperties>
</file>