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679DA-09A6-42D8-AD10-0B89F8E3443C}" type="datetimeFigureOut">
              <a:rPr lang="ko-KR" altLang="en-US" smtClean="0"/>
              <a:t>2020-04-22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5DD0-94EC-48C9-93F2-F60088F143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2972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679DA-09A6-42D8-AD10-0B89F8E3443C}" type="datetimeFigureOut">
              <a:rPr lang="ko-KR" altLang="en-US" smtClean="0"/>
              <a:t>2020-04-22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5DD0-94EC-48C9-93F2-F60088F143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7435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679DA-09A6-42D8-AD10-0B89F8E3443C}" type="datetimeFigureOut">
              <a:rPr lang="ko-KR" altLang="en-US" smtClean="0"/>
              <a:t>2020-04-22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5DD0-94EC-48C9-93F2-F60088F143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41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679DA-09A6-42D8-AD10-0B89F8E3443C}" type="datetimeFigureOut">
              <a:rPr lang="ko-KR" altLang="en-US" smtClean="0"/>
              <a:t>2020-04-22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5DD0-94EC-48C9-93F2-F60088F143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560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679DA-09A6-42D8-AD10-0B89F8E3443C}" type="datetimeFigureOut">
              <a:rPr lang="ko-KR" altLang="en-US" smtClean="0"/>
              <a:t>2020-04-22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5DD0-94EC-48C9-93F2-F60088F143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9311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679DA-09A6-42D8-AD10-0B89F8E3443C}" type="datetimeFigureOut">
              <a:rPr lang="ko-KR" altLang="en-US" smtClean="0"/>
              <a:t>2020-04-22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5DD0-94EC-48C9-93F2-F60088F143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239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679DA-09A6-42D8-AD10-0B89F8E3443C}" type="datetimeFigureOut">
              <a:rPr lang="ko-KR" altLang="en-US" smtClean="0"/>
              <a:t>2020-04-22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5DD0-94EC-48C9-93F2-F60088F143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1902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679DA-09A6-42D8-AD10-0B89F8E3443C}" type="datetimeFigureOut">
              <a:rPr lang="ko-KR" altLang="en-US" smtClean="0"/>
              <a:t>2020-04-22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5DD0-94EC-48C9-93F2-F60088F143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4439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679DA-09A6-42D8-AD10-0B89F8E3443C}" type="datetimeFigureOut">
              <a:rPr lang="ko-KR" altLang="en-US" smtClean="0"/>
              <a:t>2020-04-22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5DD0-94EC-48C9-93F2-F60088F143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886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679DA-09A6-42D8-AD10-0B89F8E3443C}" type="datetimeFigureOut">
              <a:rPr lang="ko-KR" altLang="en-US" smtClean="0"/>
              <a:t>2020-04-22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5DD0-94EC-48C9-93F2-F60088F143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1776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679DA-09A6-42D8-AD10-0B89F8E3443C}" type="datetimeFigureOut">
              <a:rPr lang="ko-KR" altLang="en-US" smtClean="0"/>
              <a:t>2020-04-22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5DD0-94EC-48C9-93F2-F60088F143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101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679DA-09A6-42D8-AD10-0B89F8E3443C}" type="datetimeFigureOut">
              <a:rPr lang="ko-KR" altLang="en-US" smtClean="0"/>
              <a:t>2020-04-22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D5DD0-94EC-48C9-93F2-F60088F143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6441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5" y="332656"/>
            <a:ext cx="9078085" cy="642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55776" y="47667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USB TYPE C RECEPTACLE &amp; 1:2 SWITCH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5705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14" y="20112"/>
            <a:ext cx="9123350" cy="6433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55776" y="47667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TPS65982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4887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</Words>
  <Application>Microsoft Office PowerPoint</Application>
  <PresentationFormat>화면 슬라이드 쇼(4:3)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js</dc:creator>
  <cp:lastModifiedBy>js</cp:lastModifiedBy>
  <cp:revision>2</cp:revision>
  <dcterms:created xsi:type="dcterms:W3CDTF">2020-04-20T02:22:13Z</dcterms:created>
  <dcterms:modified xsi:type="dcterms:W3CDTF">2020-04-22T05:53:35Z</dcterms:modified>
</cp:coreProperties>
</file>