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998E6-2B53-45CE-A0D7-95E8B321A9F9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09FDA-0207-4C6E-BE64-9E2619575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100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1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1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1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1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1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8856DD-5EAA-450C-B9D4-966DB26A3C6A}" type="slidenum">
              <a:rPr lang="ja-JP" altLang="en-US" smtClean="0">
                <a:solidFill>
                  <a:srgbClr val="000000"/>
                </a:solidFill>
              </a:rPr>
              <a:pPr/>
              <a:t>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ADTEC PLASMA TECHNOLOGY/FJ</a:t>
            </a:r>
            <a:endParaRPr lang="en-US" altLang="ja-JP"/>
          </a:p>
          <a:p>
            <a:pPr eaLnBrk="1" hangingPunct="1"/>
            <a:r>
              <a:rPr lang="en-US" altLang="ja-JP"/>
              <a:t>RF PLASMA GENERATOR (FOR SPECIFIC CUSTOMERS)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459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CDBD-6856-44E5-AFB9-E31485FFB52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04613-CD6B-4742-AD0C-DA88D3849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48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CDBD-6856-44E5-AFB9-E31485FFB52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04613-CD6B-4742-AD0C-DA88D3849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910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CDBD-6856-44E5-AFB9-E31485FFB52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04613-CD6B-4742-AD0C-DA88D3849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37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CDBD-6856-44E5-AFB9-E31485FFB52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04613-CD6B-4742-AD0C-DA88D3849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3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CDBD-6856-44E5-AFB9-E31485FFB52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04613-CD6B-4742-AD0C-DA88D3849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720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CDBD-6856-44E5-AFB9-E31485FFB52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04613-CD6B-4742-AD0C-DA88D3849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48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CDBD-6856-44E5-AFB9-E31485FFB52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04613-CD6B-4742-AD0C-DA88D3849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555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CDBD-6856-44E5-AFB9-E31485FFB52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04613-CD6B-4742-AD0C-DA88D3849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73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CDBD-6856-44E5-AFB9-E31485FFB52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04613-CD6B-4742-AD0C-DA88D3849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405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CDBD-6856-44E5-AFB9-E31485FFB52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04613-CD6B-4742-AD0C-DA88D3849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66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CDBD-6856-44E5-AFB9-E31485FFB52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04613-CD6B-4742-AD0C-DA88D3849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479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6CDBD-6856-44E5-AFB9-E31485FFB524}" type="datetimeFigureOut">
              <a:rPr kumimoji="1" lang="ja-JP" altLang="en-US" smtClean="0"/>
              <a:t>2017/7/10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04613-CD6B-4742-AD0C-DA88D3849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50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線コネクタ 10"/>
          <p:cNvCxnSpPr/>
          <p:nvPr/>
        </p:nvCxnSpPr>
        <p:spPr>
          <a:xfrm>
            <a:off x="4263390" y="3897630"/>
            <a:ext cx="3600450" cy="0"/>
          </a:xfrm>
          <a:prstGeom prst="line">
            <a:avLst/>
          </a:prstGeom>
          <a:ln w="635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969255" y="2086623"/>
            <a:ext cx="3634740" cy="19088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4786496" y="2086623"/>
            <a:ext cx="1591444" cy="19088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80060" y="2137410"/>
            <a:ext cx="3634740" cy="19088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コネクタ 30"/>
          <p:cNvCxnSpPr/>
          <p:nvPr/>
        </p:nvCxnSpPr>
        <p:spPr>
          <a:xfrm flipV="1">
            <a:off x="2160090" y="3344227"/>
            <a:ext cx="7670575" cy="1"/>
          </a:xfrm>
          <a:prstGeom prst="line">
            <a:avLst/>
          </a:prstGeom>
          <a:ln w="2540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2143126" y="2791461"/>
            <a:ext cx="7670575" cy="1"/>
          </a:xfrm>
          <a:prstGeom prst="line">
            <a:avLst/>
          </a:prstGeom>
          <a:ln w="2540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720090" y="2439353"/>
            <a:ext cx="1440000" cy="1257300"/>
          </a:xfrm>
          <a:prstGeom prst="rect">
            <a:avLst/>
          </a:prstGeom>
          <a:solidFill>
            <a:srgbClr val="00B0F0"/>
          </a:solidFill>
          <a:ln w="158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ja-JP">
                <a:solidFill>
                  <a:srgbClr val="000000"/>
                </a:solidFill>
                <a:ea typeface="ＭＳ Ｐゴシック" panose="020B0600070205080204" pitchFamily="50" charset="-128"/>
              </a:rPr>
              <a:t>CPU</a:t>
            </a:r>
            <a:endParaRPr lang="ja-JP" altLang="en-US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1283" name="Rectangle 2"/>
          <p:cNvSpPr>
            <a:spLocks noChangeArrowheads="1"/>
          </p:cNvSpPr>
          <p:nvPr/>
        </p:nvSpPr>
        <p:spPr bwMode="auto">
          <a:xfrm>
            <a:off x="2790825" y="2439354"/>
            <a:ext cx="1080000" cy="1257298"/>
          </a:xfrm>
          <a:prstGeom prst="rect">
            <a:avLst/>
          </a:prstGeom>
          <a:solidFill>
            <a:srgbClr val="FF99FF"/>
          </a:solidFill>
          <a:ln w="158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ja-JP" sz="1100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TUSB522P</a:t>
            </a:r>
            <a:endParaRPr lang="ja-JP" altLang="en-US" sz="1100" dirty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1" name="正方形/長方形 19"/>
          <p:cNvSpPr>
            <a:spLocks noChangeArrowheads="1"/>
          </p:cNvSpPr>
          <p:nvPr/>
        </p:nvSpPr>
        <p:spPr bwMode="auto">
          <a:xfrm>
            <a:off x="984907" y="4294213"/>
            <a:ext cx="87788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ja-JP" sz="1400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Host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5017814" y="2439354"/>
            <a:ext cx="1080000" cy="1257298"/>
          </a:xfrm>
          <a:prstGeom prst="rect">
            <a:avLst/>
          </a:prstGeom>
          <a:solidFill>
            <a:srgbClr val="FF99FF"/>
          </a:solidFill>
          <a:ln w="158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ja-JP" sz="1100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TUSB522P</a:t>
            </a:r>
            <a:endParaRPr lang="ja-JP" altLang="en-US" sz="1100" dirty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8198397" y="2439354"/>
            <a:ext cx="1080000" cy="1257298"/>
          </a:xfrm>
          <a:prstGeom prst="rect">
            <a:avLst/>
          </a:prstGeom>
          <a:solidFill>
            <a:srgbClr val="FF99FF"/>
          </a:solidFill>
          <a:ln w="158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ja-JP" sz="1100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TUSB522P</a:t>
            </a:r>
            <a:endParaRPr lang="ja-JP" altLang="en-US" sz="1100" dirty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9830665" y="2439352"/>
            <a:ext cx="1440000" cy="1257300"/>
          </a:xfrm>
          <a:prstGeom prst="rect">
            <a:avLst/>
          </a:prstGeom>
          <a:solidFill>
            <a:srgbClr val="00B0F0"/>
          </a:solidFill>
          <a:ln w="158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ja-JP">
                <a:solidFill>
                  <a:srgbClr val="000000"/>
                </a:solidFill>
                <a:ea typeface="ＭＳ Ｐゴシック" panose="020B0600070205080204" pitchFamily="50" charset="-128"/>
              </a:rPr>
              <a:t>CPU</a:t>
            </a:r>
            <a:endParaRPr lang="ja-JP" altLang="en-US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7865"/>
          </a:xfrm>
        </p:spPr>
        <p:txBody>
          <a:bodyPr>
            <a:normAutofit/>
          </a:bodyPr>
          <a:lstStyle/>
          <a:p>
            <a:r>
              <a:rPr kumimoji="1" lang="en-US" altLang="ja-JP" sz="3200" b="1" dirty="0"/>
              <a:t>How many repeaters could it place?</a:t>
            </a:r>
            <a:endParaRPr kumimoji="1" lang="ja-JP" altLang="en-US" sz="3200" b="1" dirty="0"/>
          </a:p>
        </p:txBody>
      </p:sp>
      <p:sp>
        <p:nvSpPr>
          <p:cNvPr id="32" name="正方形/長方形 19"/>
          <p:cNvSpPr>
            <a:spLocks noChangeArrowheads="1"/>
          </p:cNvSpPr>
          <p:nvPr/>
        </p:nvSpPr>
        <p:spPr bwMode="auto">
          <a:xfrm>
            <a:off x="10111721" y="4294213"/>
            <a:ext cx="87788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ja-JP" sz="1400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Device</a:t>
            </a:r>
          </a:p>
        </p:txBody>
      </p:sp>
    </p:spTree>
    <p:extLst>
      <p:ext uri="{BB962C8B-B14F-4D97-AF65-F5344CB8AC3E}">
        <p14:creationId xmlns:p14="http://schemas.microsoft.com/office/powerpoint/2010/main" val="3866361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28</Words>
  <Application>Microsoft Office PowerPoint</Application>
  <PresentationFormat>ワイド画面</PresentationFormat>
  <Paragraphs>11</Paragraphs>
  <Slides>1</Slides>
  <Notes>1</Notes>
  <HiddenSlides>1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How many repeaters could it place?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Shinichi Inoue</dc:creator>
  <cp:lastModifiedBy>Shinichi Inoue</cp:lastModifiedBy>
  <cp:revision>3</cp:revision>
  <dcterms:created xsi:type="dcterms:W3CDTF">2017-07-10T07:00:54Z</dcterms:created>
  <dcterms:modified xsi:type="dcterms:W3CDTF">2017-07-10T07:15:13Z</dcterms:modified>
</cp:coreProperties>
</file>