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11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ng, JM [Jae Mun] (SMR)" userId="1613db3b-890d-4ea0-9c82-736879391097" providerId="ADAL" clId="{1DD6EB1E-D023-4113-9CA5-8D3C7310BECD}"/>
    <pc:docChg chg="custSel modSld">
      <pc:chgData name="Jung, JM [Jae Mun] (SMR)" userId="1613db3b-890d-4ea0-9c82-736879391097" providerId="ADAL" clId="{1DD6EB1E-D023-4113-9CA5-8D3C7310BECD}" dt="2023-09-15T00:33:21.979" v="33" actId="20577"/>
      <pc:docMkLst>
        <pc:docMk/>
      </pc:docMkLst>
      <pc:sldChg chg="modSp">
        <pc:chgData name="Jung, JM [Jae Mun] (SMR)" userId="1613db3b-890d-4ea0-9c82-736879391097" providerId="ADAL" clId="{1DD6EB1E-D023-4113-9CA5-8D3C7310BECD}" dt="2023-09-15T00:33:21.979" v="33" actId="20577"/>
        <pc:sldMkLst>
          <pc:docMk/>
          <pc:sldMk cId="4200671336" sldId="256"/>
        </pc:sldMkLst>
        <pc:spChg chg="mod">
          <ac:chgData name="Jung, JM [Jae Mun] (SMR)" userId="1613db3b-890d-4ea0-9c82-736879391097" providerId="ADAL" clId="{1DD6EB1E-D023-4113-9CA5-8D3C7310BECD}" dt="2023-09-15T00:33:21.979" v="33" actId="20577"/>
          <ac:spMkLst>
            <pc:docMk/>
            <pc:sldMk cId="4200671336" sldId="256"/>
            <ac:spMk id="10" creationId="{D74AD446-0D6A-4E8B-BE8D-78A5B64F7E1E}"/>
          </ac:spMkLst>
        </pc:spChg>
        <pc:spChg chg="mod">
          <ac:chgData name="Jung, JM [Jae Mun] (SMR)" userId="1613db3b-890d-4ea0-9c82-736879391097" providerId="ADAL" clId="{1DD6EB1E-D023-4113-9CA5-8D3C7310BECD}" dt="2023-09-15T00:13:28.515" v="24" actId="1076"/>
          <ac:spMkLst>
            <pc:docMk/>
            <pc:sldMk cId="4200671336" sldId="256"/>
            <ac:spMk id="11" creationId="{F23FD044-5DE4-4409-BA0D-4C67846BE174}"/>
          </ac:spMkLst>
        </pc:spChg>
        <pc:spChg chg="mod">
          <ac:chgData name="Jung, JM [Jae Mun] (SMR)" userId="1613db3b-890d-4ea0-9c82-736879391097" providerId="ADAL" clId="{1DD6EB1E-D023-4113-9CA5-8D3C7310BECD}" dt="2023-09-15T00:23:33.915" v="31"/>
          <ac:spMkLst>
            <pc:docMk/>
            <pc:sldMk cId="4200671336" sldId="256"/>
            <ac:spMk id="13" creationId="{064B03D6-050C-472E-B6C9-C4F6A3E6EAC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891AAE-1DA4-43E7-BEB2-3918939BC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372DFA4-A9DE-49F0-A25D-A1D7073B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290A50F-2AD3-418C-ADE7-7ABF4F006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65A7-210E-4DFD-9A62-D599DD50BAC5}" type="datetimeFigureOut">
              <a:rPr lang="ko-KR" altLang="en-US" smtClean="0"/>
              <a:t>2023-09-15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5698BC7-35B4-433E-A79B-61A00B229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88D324D-1672-472C-BF36-1C08BF951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79A4-24A9-4E65-9134-69030A4A51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3925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7905BD-1D32-4E26-AE61-18BF75752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1E49622-8655-4ADD-91AA-D92F60554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CE95B3A-9B35-4249-B753-2A0FFAA79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65A7-210E-4DFD-9A62-D599DD50BAC5}" type="datetimeFigureOut">
              <a:rPr lang="ko-KR" altLang="en-US" smtClean="0"/>
              <a:t>2023-09-15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4D045D1-C134-4F4A-9AC1-AA55FD9C3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BD555E-5F04-48E3-836E-BCF0322C9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79A4-24A9-4E65-9134-69030A4A51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4999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D5C253B-C239-4A9C-899A-267815F914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149E1AE-5650-4D4E-A930-05C3A1734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4F22545-BA61-4078-8C4F-E7A61C4F8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65A7-210E-4DFD-9A62-D599DD50BAC5}" type="datetimeFigureOut">
              <a:rPr lang="ko-KR" altLang="en-US" smtClean="0"/>
              <a:t>2023-09-15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D803EDF-FDD5-4065-B4EC-94D5929F4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C46CF2C-ADFC-4261-8CEC-4AE21EA6A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79A4-24A9-4E65-9134-69030A4A51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511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DA9CB3A-0DC2-478A-9C46-976D60A1C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E49BBDD-064A-4F85-9E1C-988BBE1EC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D0A803-80DE-40C0-BE22-640B53912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65A7-210E-4DFD-9A62-D599DD50BAC5}" type="datetimeFigureOut">
              <a:rPr lang="ko-KR" altLang="en-US" smtClean="0"/>
              <a:t>2023-09-15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7C0778F-36A9-4609-9329-B5C4EC2FF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8CDEF84-7215-49B8-9134-AD8DFFC1E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79A4-24A9-4E65-9134-69030A4A51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7651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AB8E0D-00B5-443D-9BA7-FE7C6F123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7224756-B417-40AB-B5A4-770F88D4E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8FEF7FF-7711-4CC9-ADB3-9516FC0F4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65A7-210E-4DFD-9A62-D599DD50BAC5}" type="datetimeFigureOut">
              <a:rPr lang="ko-KR" altLang="en-US" smtClean="0"/>
              <a:t>2023-09-15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4E4B373-1A37-488A-B07A-AE36E62AA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FDAD3C9-8D5A-481E-9819-A2F72DF5F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79A4-24A9-4E65-9134-69030A4A51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546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6468F0-EC67-4702-B927-DC58E00F9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9D1C3A4-2C28-4A2A-BC5B-453C66EEA9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A38B9EE-1D0F-411F-AAD5-B891606E3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6A62C8C-6F05-4C5D-AB50-6B19DCEE0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65A7-210E-4DFD-9A62-D599DD50BAC5}" type="datetimeFigureOut">
              <a:rPr lang="ko-KR" altLang="en-US" smtClean="0"/>
              <a:t>2023-09-15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91A0231-E876-42D7-83E3-0AF3B0A5E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AFD107E-80F7-4523-A80B-F54A7479E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79A4-24A9-4E65-9134-69030A4A51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2154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18C9490-C42E-4978-B93A-3F1D28771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C419E4A-C106-48DD-ADBB-79C08267E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65C0C5A-42BF-474A-ABF2-94CA3D309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4C294F0-3332-49AA-A2DD-DB4539437E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39B58E1-9D17-466D-A032-C053BCE079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D0CB8B8-B6A7-4419-9721-C218435B8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65A7-210E-4DFD-9A62-D599DD50BAC5}" type="datetimeFigureOut">
              <a:rPr lang="ko-KR" altLang="en-US" smtClean="0"/>
              <a:t>2023-09-15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E4AC8D1-F898-439B-B4B8-F757EC9A6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F0337F2-1520-4B14-821F-9E013CCC7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79A4-24A9-4E65-9134-69030A4A51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2020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2E6705-E650-43DA-BBB7-97108E550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1518F29-5A07-43BA-8B15-1138B9D0C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65A7-210E-4DFD-9A62-D599DD50BAC5}" type="datetimeFigureOut">
              <a:rPr lang="ko-KR" altLang="en-US" smtClean="0"/>
              <a:t>2023-09-15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4FCD27E-6C1E-4AA6-85EA-B61AC4CD4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B55042E-1E4D-404B-8522-287AA9BA1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79A4-24A9-4E65-9134-69030A4A51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4193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001E693-E87B-4988-8300-44FD32912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65A7-210E-4DFD-9A62-D599DD50BAC5}" type="datetimeFigureOut">
              <a:rPr lang="ko-KR" altLang="en-US" smtClean="0"/>
              <a:t>2023-09-15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C492FF9-6B41-485B-AF9F-68E6607ED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E6C9023-5947-49E5-8232-AF62375F6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79A4-24A9-4E65-9134-69030A4A51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7404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704F73-9BC1-4468-8E1C-54A789C7B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34DE9A7-9AD3-40E8-9919-3613A558B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7BDF5BC-B839-4260-A13F-28C101303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358F605-8B51-42C6-B63C-264BD1615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65A7-210E-4DFD-9A62-D599DD50BAC5}" type="datetimeFigureOut">
              <a:rPr lang="ko-KR" altLang="en-US" smtClean="0"/>
              <a:t>2023-09-15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8172EE4-2473-42E9-8C5E-B7CDABE7B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7AE548D-E3D5-42D7-B288-AD4A07F1C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79A4-24A9-4E65-9134-69030A4A51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7203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16EE71B-7B61-45CA-8402-71DACB7D5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FC8F305-F7EF-4DAF-872F-E5E15EDCC6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66F5D16-3604-4A15-87EF-A1118E98F7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C845D8C-74B4-49B1-9EB3-161FD173E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65A7-210E-4DFD-9A62-D599DD50BAC5}" type="datetimeFigureOut">
              <a:rPr lang="ko-KR" altLang="en-US" smtClean="0"/>
              <a:t>2023-09-15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6D70B76-883A-4974-A567-EA2B90F03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173B64A-F628-462C-800F-6EAC58333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79A4-24A9-4E65-9134-69030A4A51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4227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6F6082A-F6CA-4ACA-BA56-C8A627741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AFD4593-5B60-4D2F-9BFF-E44065287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93E51E-F285-4BB2-96BA-7F690DB30A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A65A7-210E-4DFD-9A62-D599DD50BAC5}" type="datetimeFigureOut">
              <a:rPr lang="ko-KR" altLang="en-US" smtClean="0"/>
              <a:t>2023-09-15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7C7112-F7DB-4146-8CF8-9CAA3EF2C4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94E7055-3B2E-468C-87D8-E84C494049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279A4-24A9-4E65-9134-69030A4A51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2837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텍스트, 스크린샷, 다채로움, 직사각형이(가) 표시된 사진&#10;&#10;자동 생성된 설명">
            <a:extLst>
              <a:ext uri="{FF2B5EF4-FFF2-40B4-BE49-F238E27FC236}">
                <a16:creationId xmlns:a16="http://schemas.microsoft.com/office/drawing/2014/main" id="{15BBB355-6AEE-4258-AE35-F6C835345B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945" y="2716361"/>
            <a:ext cx="3041865" cy="2171857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5EE7113F-EE3B-41DA-AF07-B646653087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969" y="2634462"/>
            <a:ext cx="3250495" cy="2321117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0BEFE22B-77D0-4903-B74F-C4B8371BDF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903" y="1125932"/>
            <a:ext cx="4335000" cy="1469353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20BFD8E5-76FD-4E4F-90E9-D268B86B22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30" y="1145670"/>
            <a:ext cx="4233360" cy="144961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850E0D8-6F9B-41EA-8CDE-EC48B77FD4EE}"/>
              </a:ext>
            </a:extLst>
          </p:cNvPr>
          <p:cNvSpPr txBox="1"/>
          <p:nvPr/>
        </p:nvSpPr>
        <p:spPr>
          <a:xfrm>
            <a:off x="-43748" y="264066"/>
            <a:ext cx="10342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/>
              <a:t>a) Setup : All of environment is same, difference thing is whether disable of Delay box or not.</a:t>
            </a:r>
            <a:endParaRPr lang="ko-KR" altLang="en-US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D74AD446-0D6A-4E8B-BE8D-78A5B64F7E1E}"/>
              </a:ext>
            </a:extLst>
          </p:cNvPr>
          <p:cNvSpPr/>
          <p:nvPr/>
        </p:nvSpPr>
        <p:spPr>
          <a:xfrm>
            <a:off x="158986" y="756600"/>
            <a:ext cx="86516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/>
              <a:t>b) DS90UB954-Q1 Register is set default for Delay. Selected 6extra buffer delay. </a:t>
            </a:r>
            <a:endParaRPr lang="ko-KR" altLang="en-US" dirty="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F23FD044-5DE4-4409-BA0D-4C67846BE174}"/>
              </a:ext>
            </a:extLst>
          </p:cNvPr>
          <p:cNvSpPr/>
          <p:nvPr/>
        </p:nvSpPr>
        <p:spPr>
          <a:xfrm>
            <a:off x="5252132" y="2492986"/>
            <a:ext cx="7817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000" dirty="0"/>
              <a:t>VS</a:t>
            </a:r>
            <a:endParaRPr lang="ko-KR" altLang="en-US" sz="4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64B03D6-050C-472E-B6C9-C4F6A3E6EAC9}"/>
              </a:ext>
            </a:extLst>
          </p:cNvPr>
          <p:cNvSpPr txBox="1"/>
          <p:nvPr/>
        </p:nvSpPr>
        <p:spPr>
          <a:xfrm>
            <a:off x="886557" y="5339105"/>
            <a:ext cx="8934679" cy="12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dirty="0"/>
              <a:t>Q1. Which I can trust data ? Result.1 or Result.2 and Please explain reasons that you recommend.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Q2. Do you mind recommending AEQ area for trust data ? And Please explain reasons that you recommend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Q3. Do you mind recommending Dwell time ?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Q4. As I know strobe position is sampling position and I don’t know EQ meaning. Could you explain what is EQ ? </a:t>
            </a:r>
            <a:endParaRPr lang="ko-KR" altLang="en-US" sz="1300" dirty="0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429EF800-65A1-4F22-A3BD-D19ECC70D318}"/>
              </a:ext>
            </a:extLst>
          </p:cNvPr>
          <p:cNvSpPr/>
          <p:nvPr/>
        </p:nvSpPr>
        <p:spPr>
          <a:xfrm>
            <a:off x="2114620" y="4888219"/>
            <a:ext cx="111896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300" dirty="0"/>
              <a:t>&lt; Result.1 &gt;</a:t>
            </a:r>
            <a:endParaRPr lang="ko-KR" altLang="en-US" sz="1300" dirty="0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8906C1F9-5EC7-437C-A6ED-16074B2AFEFC}"/>
              </a:ext>
            </a:extLst>
          </p:cNvPr>
          <p:cNvSpPr/>
          <p:nvPr/>
        </p:nvSpPr>
        <p:spPr>
          <a:xfrm>
            <a:off x="7943389" y="4907955"/>
            <a:ext cx="100033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300" dirty="0"/>
              <a:t>&lt;Result.2&gt;</a:t>
            </a:r>
            <a:endParaRPr lang="ko-KR" altLang="en-US" sz="1300" dirty="0"/>
          </a:p>
        </p:txBody>
      </p:sp>
    </p:spTree>
    <p:extLst>
      <p:ext uri="{BB962C8B-B14F-4D97-AF65-F5344CB8AC3E}">
        <p14:creationId xmlns:p14="http://schemas.microsoft.com/office/powerpoint/2010/main" val="4200671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b6ed9c9-f5e4-4f09-aa79-fd06e5779fc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E060A329E54F46846FC14E7FBB39B9" ma:contentTypeVersion="16" ma:contentTypeDescription="Create a new document." ma:contentTypeScope="" ma:versionID="1ff9938551be7f64ebbececc76eb2d52">
  <xsd:schema xmlns:xsd="http://www.w3.org/2001/XMLSchema" xmlns:xs="http://www.w3.org/2001/XMLSchema" xmlns:p="http://schemas.microsoft.com/office/2006/metadata/properties" xmlns:ns3="7b6ed9c9-f5e4-4f09-aa79-fd06e5779fcd" xmlns:ns4="6a57496c-f4cb-4645-a227-f51bfbe36663" targetNamespace="http://schemas.microsoft.com/office/2006/metadata/properties" ma:root="true" ma:fieldsID="e74e9bfcf5bf5cfbc24ee8737674a97c" ns3:_="" ns4:_="">
    <xsd:import namespace="7b6ed9c9-f5e4-4f09-aa79-fd06e5779fcd"/>
    <xsd:import namespace="6a57496c-f4cb-4645-a227-f51bfbe3666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6ed9c9-f5e4-4f09-aa79-fd06e5779f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57496c-f4cb-4645-a227-f51bfbe3666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C2662C-D318-45B8-8CA2-63CBCAFF8F34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6a57496c-f4cb-4645-a227-f51bfbe36663"/>
    <ds:schemaRef ds:uri="http://purl.org/dc/terms/"/>
    <ds:schemaRef ds:uri="7b6ed9c9-f5e4-4f09-aa79-fd06e5779fcd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428CFA8-0E7E-4186-B012-22D5BB4AA7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5CD7232-FD22-4D33-98DC-E54FF4AE62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6ed9c9-f5e4-4f09-aa79-fd06e5779fcd"/>
    <ds:schemaRef ds:uri="6a57496c-f4cb-4645-a227-f51bfbe366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122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Jung, JM [Jae Mun] (SMR)</dc:creator>
  <cp:lastModifiedBy>Jung, JM [Jae Mun] (SMR)</cp:lastModifiedBy>
  <cp:revision>4</cp:revision>
  <dcterms:created xsi:type="dcterms:W3CDTF">2023-09-14T23:52:48Z</dcterms:created>
  <dcterms:modified xsi:type="dcterms:W3CDTF">2023-09-15T00:33:36Z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0x01010024E060A329E54F46846FC14E7FBB39B9</vt:lpwstr>
  </property>
</Properties>
</file>