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guchi, Tomoyuki (SLSI)" userId="deb9f1f3-e076-449c-8af3-9e472237c26b" providerId="ADAL" clId="{C0779372-B836-4945-93F1-9DC28319E075}"/>
    <pc:docChg chg="modSld">
      <pc:chgData name="Taguchi, Tomoyuki (SLSI)" userId="deb9f1f3-e076-449c-8af3-9e472237c26b" providerId="ADAL" clId="{C0779372-B836-4945-93F1-9DC28319E075}" dt="2022-02-16T11:22:58.470" v="9" actId="14100"/>
      <pc:docMkLst>
        <pc:docMk/>
      </pc:docMkLst>
      <pc:sldChg chg="addSp modSp mod">
        <pc:chgData name="Taguchi, Tomoyuki (SLSI)" userId="deb9f1f3-e076-449c-8af3-9e472237c26b" providerId="ADAL" clId="{C0779372-B836-4945-93F1-9DC28319E075}" dt="2022-02-16T11:22:58.470" v="9" actId="14100"/>
        <pc:sldMkLst>
          <pc:docMk/>
          <pc:sldMk cId="3350759404" sldId="256"/>
        </pc:sldMkLst>
        <pc:spChg chg="add mod">
          <ac:chgData name="Taguchi, Tomoyuki (SLSI)" userId="deb9f1f3-e076-449c-8af3-9e472237c26b" providerId="ADAL" clId="{C0779372-B836-4945-93F1-9DC28319E075}" dt="2022-02-16T11:22:58.470" v="9" actId="14100"/>
          <ac:spMkLst>
            <pc:docMk/>
            <pc:sldMk cId="3350759404" sldId="256"/>
            <ac:spMk id="10" creationId="{2B21F2DE-7A5A-4787-AFDF-D8593AA19BEC}"/>
          </ac:spMkLst>
        </pc:spChg>
        <pc:picChg chg="add mod">
          <ac:chgData name="Taguchi, Tomoyuki (SLSI)" userId="deb9f1f3-e076-449c-8af3-9e472237c26b" providerId="ADAL" clId="{C0779372-B836-4945-93F1-9DC28319E075}" dt="2022-02-16T11:22:13.119" v="3" actId="14100"/>
          <ac:picMkLst>
            <pc:docMk/>
            <pc:sldMk cId="3350759404" sldId="256"/>
            <ac:picMk id="3" creationId="{B656EA8A-E032-4ACF-A581-4E2936441E41}"/>
          </ac:picMkLst>
        </pc:picChg>
        <pc:cxnChg chg="mod">
          <ac:chgData name="Taguchi, Tomoyuki (SLSI)" userId="deb9f1f3-e076-449c-8af3-9e472237c26b" providerId="ADAL" clId="{C0779372-B836-4945-93F1-9DC28319E075}" dt="2022-02-16T11:22:24.396" v="4" actId="692"/>
          <ac:cxnSpMkLst>
            <pc:docMk/>
            <pc:sldMk cId="3350759404" sldId="256"/>
            <ac:cxnSpMk id="9" creationId="{965EB7FD-490E-4CFB-81C6-475DEA96D870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4E8C8F-26DC-4ADE-9645-89C06FA32F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4A08C7A-80C5-4F74-880D-F114E2CDA5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4AEC89E-B44B-465C-BDA4-9EAA3C24F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8F53D-8B11-431C-9F26-ABBA80627F51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79E616-0CCE-4A84-A5CD-C8D2DF5A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AEDD387-B97E-4B05-A3CF-EF3B8D9C6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4DE01-F999-4AED-9ABD-2CB0CC9028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7715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E7D79A-0E73-4EA9-B2E2-54F1E34AD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3BE76F4-3159-49B1-A717-5DED32C5B8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FA18DA-14EA-43EC-A700-E7C5CFF2E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8F53D-8B11-431C-9F26-ABBA80627F51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747AD8-6E33-4BBD-BC40-EA756B615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D54B25-5AA0-4CF9-A6CB-6F49B541F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4DE01-F999-4AED-9ABD-2CB0CC9028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2604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2E3D37A-015F-4047-84A2-BCEDCAB703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ADF3504-8D03-4D38-87EA-EEB3B150B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B8FBA38-A63F-439B-B315-15DE9469C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8F53D-8B11-431C-9F26-ABBA80627F51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A4E8E0-D297-42A6-AA2D-C616FFFD8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4099119-37C6-4250-AE3C-F0AF5A268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4DE01-F999-4AED-9ABD-2CB0CC9028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75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2678E5-3C9C-4460-B021-C2F984A00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7177619-3972-4B65-9C78-78D35220D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7A7A371-7375-4D0A-8E6D-BE1EC818E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8F53D-8B11-431C-9F26-ABBA80627F51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9A5D45-2670-4DC1-B1D8-1C4D137C2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432CF3-1059-4F8F-B2E9-ABC6EF670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4DE01-F999-4AED-9ABD-2CB0CC9028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6287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8EA5F0-4D85-411D-BE68-0C68A4ABE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C9454C8-88C1-4CEE-B548-01D3A64DFE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ECF488-D417-4A8E-943E-4C112CD91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8F53D-8B11-431C-9F26-ABBA80627F51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574F6C9-215D-4971-AF3C-A44FB1E41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7A7D0C-A3C5-4973-B953-67716358A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4DE01-F999-4AED-9ABD-2CB0CC9028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4233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E670EE-6EF0-4501-9E16-D69BA80B4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CEEB3B0-9E71-400A-B21F-46C7F05DE6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C3896CD-6570-41AA-ACCC-622EF436F3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607F5AE-6847-4335-AFD8-C23778F36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8F53D-8B11-431C-9F26-ABBA80627F51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B5C9EF4-B6C5-4B15-952F-FF3B53382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CD029E0-CA6B-49FE-BFBC-B309A0DE5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4DE01-F999-4AED-9ABD-2CB0CC9028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9337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60164A-A457-4D76-A9E7-A6C97D5FE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7CFD607-FAC3-40EA-9881-958F70C66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DBC0135-639E-44EA-B613-128BA04AA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758AB64-6932-4341-BF9B-4DB6FF9C56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D9BE910-F09C-441E-BA1B-F7CA0401B8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31AA89E-9800-4C2A-82FB-F8A82E89B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8F53D-8B11-431C-9F26-ABBA80627F51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D8F7B61-B9D2-4A5A-9522-15DB160AB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AE70BA7-E199-4669-93FF-1DED0FAA6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4DE01-F999-4AED-9ABD-2CB0CC9028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4061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51C709-67A4-4B72-A693-97EB47A47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F21DB12-25EB-477C-827A-25CB96CC6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8F53D-8B11-431C-9F26-ABBA80627F51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E9DF3AE-7CE3-4C6E-BD7D-7C59F1614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BEF54F2-6512-4E1A-BD7B-334DE6A60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4DE01-F999-4AED-9ABD-2CB0CC9028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94E828A-00FA-4E77-8E56-714957B9F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8F53D-8B11-431C-9F26-ABBA80627F51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2E09C3A-A18E-45DA-AA4E-020E17A7D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98F8B15-DC2E-4B3E-9453-7826CE816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4DE01-F999-4AED-9ABD-2CB0CC9028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969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E72A90-7930-4B02-AD02-7E15B168D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AC73ED0-915F-41C7-BDBF-846C8D43E8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80F7304-C7B8-42B9-9354-5A19E862A1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B18029F-144B-422D-8490-18EEAA3CC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8F53D-8B11-431C-9F26-ABBA80627F51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0EBAB00-A67B-4CD4-8336-4B42DBADC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6E102FA-DA64-4B80-89D6-67E020C0F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4DE01-F999-4AED-9ABD-2CB0CC9028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194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4EE284-5630-4D8E-B6AF-95A7FFF0B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981F738-5BE8-4A8E-A63E-2C1DE81580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1CB6DA0-1A77-4A59-B105-27F508672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D1B606-CE34-418C-95D6-4D6F136F3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8F53D-8B11-431C-9F26-ABBA80627F51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2E23F6-1D4F-455B-8BF0-2C3230F89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931FFCE-16BC-4963-9F73-D299F2755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4DE01-F999-4AED-9ABD-2CB0CC9028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5335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C2EEF4B-A647-4AD0-940C-862FDCA22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1C04316-8C9F-4089-B1C7-DD0C6E7B3C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66AF787-1B6F-42D2-926D-98D586B6A7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8F53D-8B11-431C-9F26-ABBA80627F51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EDA759-DB20-464C-B1B8-F62DD5F22D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B6E0AD-DB58-4954-B05C-6D4F2DCF05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4DE01-F999-4AED-9ABD-2CB0CC9028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7947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632F61E7-5D2F-46E5-802D-1B67D814DE9F}"/>
              </a:ext>
            </a:extLst>
          </p:cNvPr>
          <p:cNvGrpSpPr/>
          <p:nvPr/>
        </p:nvGrpSpPr>
        <p:grpSpPr>
          <a:xfrm>
            <a:off x="989782" y="1341562"/>
            <a:ext cx="10801200" cy="3565290"/>
            <a:chOff x="989782" y="1341562"/>
            <a:chExt cx="10801200" cy="3565290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15197A4F-288E-4B60-88F8-E8F738C52284}"/>
                </a:ext>
              </a:extLst>
            </p:cNvPr>
            <p:cNvSpPr txBox="1"/>
            <p:nvPr/>
          </p:nvSpPr>
          <p:spPr>
            <a:xfrm>
              <a:off x="9054678" y="4260521"/>
              <a:ext cx="273630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1800" dirty="0">
                  <a:solidFill>
                    <a:srgbClr val="FF0000"/>
                  </a:solidFill>
                  <a:latin typeface="Arial" panose="020B0604020202020204" pitchFamily="34" charset="0"/>
                  <a:ea typeface="Meiryo UI" panose="020B0604030504040204" pitchFamily="50" charset="-128"/>
                  <a:cs typeface="Arial" panose="020B0604020202020204" pitchFamily="34" charset="0"/>
                </a:rPr>
                <a:t>C1004</a:t>
              </a:r>
            </a:p>
            <a:p>
              <a:pPr algn="l"/>
              <a:r>
                <a:rPr kumimoji="1" lang="en-US" altLang="ja-JP" sz="1800" dirty="0">
                  <a:solidFill>
                    <a:srgbClr val="FF0000"/>
                  </a:solidFill>
                  <a:latin typeface="Arial" panose="020B0604020202020204" pitchFamily="34" charset="0"/>
                  <a:ea typeface="Meiryo UI" panose="020B0604030504040204" pitchFamily="50" charset="-128"/>
                  <a:cs typeface="Arial" panose="020B0604020202020204" pitchFamily="34" charset="0"/>
                </a:rPr>
                <a:t>10uF(2012)</a:t>
              </a:r>
              <a:r>
                <a:rPr kumimoji="1" lang="ja-JP" altLang="en-US" sz="1800" dirty="0">
                  <a:solidFill>
                    <a:srgbClr val="FF0000"/>
                  </a:solidFill>
                  <a:latin typeface="Arial" panose="020B0604020202020204" pitchFamily="34" charset="0"/>
                  <a:ea typeface="Meiryo UI" panose="020B0604030504040204" pitchFamily="50" charset="-128"/>
                  <a:cs typeface="Arial" panose="020B0604020202020204" pitchFamily="34" charset="0"/>
                </a:rPr>
                <a:t>⇒</a:t>
              </a:r>
              <a:r>
                <a:rPr lang="en-US" altLang="ja-JP" sz="1800" dirty="0" err="1">
                  <a:solidFill>
                    <a:srgbClr val="FF0000"/>
                  </a:solidFill>
                  <a:latin typeface="Arial" panose="020B0604020202020204" pitchFamily="34" charset="0"/>
                  <a:ea typeface="Meiryo UI" panose="020B0604030504040204" pitchFamily="50" charset="-128"/>
                  <a:cs typeface="Arial" panose="020B0604020202020204" pitchFamily="34" charset="0"/>
                </a:rPr>
                <a:t>NoMount</a:t>
              </a:r>
              <a:endParaRPr kumimoji="1" lang="ja-JP" altLang="en-US" sz="1800" dirty="0" err="1">
                <a:solidFill>
                  <a:srgbClr val="FF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endParaRPr>
            </a:p>
          </p:txBody>
        </p:sp>
        <p:grpSp>
          <p:nvGrpSpPr>
            <p:cNvPr id="6" name="グループ化 5">
              <a:extLst>
                <a:ext uri="{FF2B5EF4-FFF2-40B4-BE49-F238E27FC236}">
                  <a16:creationId xmlns:a16="http://schemas.microsoft.com/office/drawing/2014/main" id="{E29CA78B-EEAB-4F92-BB95-7E4F55DA1041}"/>
                </a:ext>
              </a:extLst>
            </p:cNvPr>
            <p:cNvGrpSpPr/>
            <p:nvPr/>
          </p:nvGrpSpPr>
          <p:grpSpPr>
            <a:xfrm>
              <a:off x="989782" y="1341562"/>
              <a:ext cx="10081120" cy="2918959"/>
              <a:chOff x="989782" y="1341562"/>
              <a:chExt cx="10081120" cy="2918959"/>
            </a:xfrm>
          </p:grpSpPr>
          <p:pic>
            <p:nvPicPr>
              <p:cNvPr id="7" name="図 6">
                <a:extLst>
                  <a:ext uri="{FF2B5EF4-FFF2-40B4-BE49-F238E27FC236}">
                    <a16:creationId xmlns:a16="http://schemas.microsoft.com/office/drawing/2014/main" id="{42F0D93C-1609-42B2-BC7F-35F5C4A03E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89782" y="1341562"/>
                <a:ext cx="10081120" cy="2594053"/>
              </a:xfrm>
              <a:prstGeom prst="rect">
                <a:avLst/>
              </a:prstGeom>
            </p:spPr>
          </p:pic>
          <p:sp>
            <p:nvSpPr>
              <p:cNvPr id="8" name="楕円 7">
                <a:extLst>
                  <a:ext uri="{FF2B5EF4-FFF2-40B4-BE49-F238E27FC236}">
                    <a16:creationId xmlns:a16="http://schemas.microsoft.com/office/drawing/2014/main" id="{38627961-6D95-47D1-8F21-84073C9976C2}"/>
                  </a:ext>
                </a:extLst>
              </p:cNvPr>
              <p:cNvSpPr/>
              <p:nvPr/>
            </p:nvSpPr>
            <p:spPr>
              <a:xfrm>
                <a:off x="9630742" y="1989634"/>
                <a:ext cx="792088" cy="720080"/>
              </a:xfrm>
              <a:prstGeom prst="ellipse">
                <a:avLst/>
              </a:prstGeom>
              <a:noFill/>
              <a:ln w="9525">
                <a:solidFill>
                  <a:srgbClr val="FF0000"/>
                </a:solidFill>
                <a:prstDash val="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800" dirty="0">
                  <a:solidFill>
                    <a:schemeClr val="tx1"/>
                  </a:solidFill>
                  <a:latin typeface="Arial" panose="020B0604020202020204" pitchFamily="34" charset="0"/>
                  <a:ea typeface="Meiryo UI" panose="020B0604030504040204" pitchFamily="50" charset="-128"/>
                  <a:cs typeface="Arial" panose="020B0604020202020204" pitchFamily="34" charset="0"/>
                </a:endParaRPr>
              </a:p>
            </p:txBody>
          </p:sp>
          <p:cxnSp>
            <p:nvCxnSpPr>
              <p:cNvPr id="9" name="直線コネクタ 8">
                <a:extLst>
                  <a:ext uri="{FF2B5EF4-FFF2-40B4-BE49-F238E27FC236}">
                    <a16:creationId xmlns:a16="http://schemas.microsoft.com/office/drawing/2014/main" id="{965EB7FD-490E-4CFB-81C6-475DEA96D870}"/>
                  </a:ext>
                </a:extLst>
              </p:cNvPr>
              <p:cNvCxnSpPr>
                <a:endCxn id="5" idx="0"/>
              </p:cNvCxnSpPr>
              <p:nvPr/>
            </p:nvCxnSpPr>
            <p:spPr>
              <a:xfrm>
                <a:off x="10026786" y="2709714"/>
                <a:ext cx="396044" cy="1550807"/>
              </a:xfrm>
              <a:prstGeom prst="line">
                <a:avLst/>
              </a:prstGeom>
              <a:ln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3" name="図 2">
            <a:extLst>
              <a:ext uri="{FF2B5EF4-FFF2-40B4-BE49-F238E27FC236}">
                <a16:creationId xmlns:a16="http://schemas.microsoft.com/office/drawing/2014/main" id="{B656EA8A-E032-4ACF-A581-4E2936441E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018" y="4034407"/>
            <a:ext cx="5380657" cy="2679901"/>
          </a:xfrm>
          <a:prstGeom prst="rect">
            <a:avLst/>
          </a:prstGeom>
        </p:spPr>
      </p:pic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2B21F2DE-7A5A-4787-AFDF-D8593AA19BEC}"/>
              </a:ext>
            </a:extLst>
          </p:cNvPr>
          <p:cNvSpPr/>
          <p:nvPr/>
        </p:nvSpPr>
        <p:spPr>
          <a:xfrm>
            <a:off x="401018" y="5913120"/>
            <a:ext cx="5380657" cy="172720"/>
          </a:xfrm>
          <a:prstGeom prst="round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0759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Taguchi, Tomoyuki (SLSI)</dc:creator>
  <cp:lastModifiedBy>Taguchi, Tomoyuki (SLSI)</cp:lastModifiedBy>
  <cp:revision>1</cp:revision>
  <dcterms:created xsi:type="dcterms:W3CDTF">2022-02-16T11:18:37Z</dcterms:created>
  <dcterms:modified xsi:type="dcterms:W3CDTF">2022-02-16T11:23:00Z</dcterms:modified>
</cp:coreProperties>
</file>