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5861FA-BA93-4840-9DA4-5726319E50D3}" v="25" dt="2022-01-27T01:40:59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0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9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shida, Taiji (SEC)" userId="a582cffc-a383-4882-a58a-4f6cf5746e7c" providerId="ADAL" clId="{EA5861FA-BA93-4840-9DA4-5726319E50D3}"/>
    <pc:docChg chg="undo custSel addSld delSld modSld sldOrd">
      <pc:chgData name="Yoshida, Taiji (SEC)" userId="a582cffc-a383-4882-a58a-4f6cf5746e7c" providerId="ADAL" clId="{EA5861FA-BA93-4840-9DA4-5726319E50D3}" dt="2022-01-28T03:21:05.392" v="4506" actId="20577"/>
      <pc:docMkLst>
        <pc:docMk/>
      </pc:docMkLst>
      <pc:sldChg chg="addSp delSp modSp mod ord">
        <pc:chgData name="Yoshida, Taiji (SEC)" userId="a582cffc-a383-4882-a58a-4f6cf5746e7c" providerId="ADAL" clId="{EA5861FA-BA93-4840-9DA4-5726319E50D3}" dt="2022-01-28T03:21:05.392" v="4506" actId="20577"/>
        <pc:sldMkLst>
          <pc:docMk/>
          <pc:sldMk cId="3438137311" sldId="256"/>
        </pc:sldMkLst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2" creationId="{F6B9C9A5-44EE-4212-A08F-367961AD591D}"/>
          </ac:spMkLst>
        </pc:spChg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4" creationId="{436CEEE7-5F10-4038-887A-AA04EDF44661}"/>
          </ac:spMkLst>
        </pc:spChg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7" creationId="{E64FF671-42C2-47AD-A916-98F309C276E8}"/>
          </ac:spMkLst>
        </pc:spChg>
        <pc:spChg chg="add del mod">
          <ac:chgData name="Yoshida, Taiji (SEC)" userId="a582cffc-a383-4882-a58a-4f6cf5746e7c" providerId="ADAL" clId="{EA5861FA-BA93-4840-9DA4-5726319E50D3}" dt="2022-01-27T01:13:11.116" v="263" actId="478"/>
          <ac:spMkLst>
            <pc:docMk/>
            <pc:sldMk cId="3438137311" sldId="256"/>
            <ac:spMk id="9" creationId="{CC9C860C-1B44-462C-B6B7-1967FE9ED30C}"/>
          </ac:spMkLst>
        </pc:spChg>
        <pc:spChg chg="add mod or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10" creationId="{9F559CFD-9EB5-4316-A2D4-E62864E577CF}"/>
          </ac:spMkLst>
        </pc:spChg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11" creationId="{7F26CB3E-D029-4CEF-A2A5-9A90CE71F384}"/>
          </ac:spMkLst>
        </pc:spChg>
        <pc:spChg chg="add del">
          <ac:chgData name="Yoshida, Taiji (SEC)" userId="a582cffc-a383-4882-a58a-4f6cf5746e7c" providerId="ADAL" clId="{EA5861FA-BA93-4840-9DA4-5726319E50D3}" dt="2022-01-27T01:00:54.041" v="217" actId="478"/>
          <ac:spMkLst>
            <pc:docMk/>
            <pc:sldMk cId="3438137311" sldId="256"/>
            <ac:spMk id="14" creationId="{E286FE5C-65C4-47FD-8314-06C4AC4E8312}"/>
          </ac:spMkLst>
        </pc:spChg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15" creationId="{6E332F40-C261-422F-AD1D-FBCB2FEC65E2}"/>
          </ac:spMkLst>
        </pc:spChg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24" creationId="{85205111-337C-462D-80A0-598530B9B588}"/>
          </ac:spMkLst>
        </pc:spChg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26" creationId="{E58B9447-5BE4-4FC4-9C74-6B6A7AA9F93C}"/>
          </ac:spMkLst>
        </pc:spChg>
        <pc:spChg chg="add mod">
          <ac:chgData name="Yoshida, Taiji (SEC)" userId="a582cffc-a383-4882-a58a-4f6cf5746e7c" providerId="ADAL" clId="{EA5861FA-BA93-4840-9DA4-5726319E50D3}" dt="2022-01-28T02:38:24.150" v="3667" actId="1035"/>
          <ac:spMkLst>
            <pc:docMk/>
            <pc:sldMk cId="3438137311" sldId="256"/>
            <ac:spMk id="28" creationId="{E56C963F-BCAA-45EB-A760-3AB738488DC7}"/>
          </ac:spMkLst>
        </pc:spChg>
        <pc:spChg chg="add mod">
          <ac:chgData name="Yoshida, Taiji (SEC)" userId="a582cffc-a383-4882-a58a-4f6cf5746e7c" providerId="ADAL" clId="{EA5861FA-BA93-4840-9DA4-5726319E50D3}" dt="2022-01-28T03:21:05.392" v="4506" actId="20577"/>
          <ac:spMkLst>
            <pc:docMk/>
            <pc:sldMk cId="3438137311" sldId="256"/>
            <ac:spMk id="43" creationId="{520DBB4A-E9A1-4F76-90AC-05EF18B4B9E0}"/>
          </ac:spMkLst>
        </pc:spChg>
        <pc:spChg chg="add del mod">
          <ac:chgData name="Yoshida, Taiji (SEC)" userId="a582cffc-a383-4882-a58a-4f6cf5746e7c" providerId="ADAL" clId="{EA5861FA-BA93-4840-9DA4-5726319E50D3}" dt="2022-01-28T02:36:23.031" v="3602" actId="478"/>
          <ac:spMkLst>
            <pc:docMk/>
            <pc:sldMk cId="3438137311" sldId="256"/>
            <ac:spMk id="45" creationId="{7FB4E2B5-ABC0-4A79-9CF3-DF2FD221A982}"/>
          </ac:spMkLst>
        </pc:spChg>
        <pc:picChg chg="add mod ord">
          <ac:chgData name="Yoshida, Taiji (SEC)" userId="a582cffc-a383-4882-a58a-4f6cf5746e7c" providerId="ADAL" clId="{EA5861FA-BA93-4840-9DA4-5726319E50D3}" dt="2022-01-28T02:38:24.150" v="3667" actId="1035"/>
          <ac:picMkLst>
            <pc:docMk/>
            <pc:sldMk cId="3438137311" sldId="256"/>
            <ac:picMk id="6" creationId="{C5857CF3-3515-4A8A-AA15-5B63A17C0B48}"/>
          </ac:picMkLst>
        </pc:picChg>
        <pc:picChg chg="add mod ord modCrop">
          <ac:chgData name="Yoshida, Taiji (SEC)" userId="a582cffc-a383-4882-a58a-4f6cf5746e7c" providerId="ADAL" clId="{EA5861FA-BA93-4840-9DA4-5726319E50D3}" dt="2022-01-28T02:38:24.150" v="3667" actId="1035"/>
          <ac:picMkLst>
            <pc:docMk/>
            <pc:sldMk cId="3438137311" sldId="256"/>
            <ac:picMk id="8" creationId="{5BB0EB47-37BC-42B5-97DC-B44A0492E75B}"/>
          </ac:picMkLst>
        </pc:pic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5" creationId="{FA63A0CB-50F9-4DDB-BC36-09077187058A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13" creationId="{16E21613-9FFD-49CA-B8B5-10B664B30883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17" creationId="{3C3029AD-1386-45EA-98EF-393D8EBC668B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19" creationId="{1F1D8C43-1EC4-4595-A958-AEF33A2E25C1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22" creationId="{F07DFA9D-179A-429D-BF81-567E5C1128DC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25" creationId="{FC048E35-BAF8-41B3-BE75-4BA92D492D82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27" creationId="{86AD5B30-55E2-4CDF-B947-E8E3D14D30F3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29" creationId="{FD2AFB12-521C-4156-B0A9-5AD461E929E8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0" creationId="{B28F63F4-0098-4260-8532-6BFE44CE59E8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1" creationId="{B5BAAA8A-2BB7-4708-8A2D-57419D75947C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2" creationId="{F1C5ECE2-AF44-421A-BF50-80DD76450AB9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3" creationId="{1313288A-E537-495E-87AD-38DF0C58A83F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4" creationId="{2E2836F5-A349-42D5-9AB5-92F107548423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5" creationId="{29594261-9D45-4F2C-BC53-0B6783E0903C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6" creationId="{BE4F6EF5-3428-4622-A1EC-3E7B00A3FAC4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7" creationId="{F2330324-100D-43FA-85D4-343C988166BD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8" creationId="{5FF69F07-E69A-4238-BBB7-E786F8F92871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39" creationId="{170F2E5F-F2AC-4003-9D21-A222A0B9F329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40" creationId="{7795C06D-DC38-4E62-8B6D-32D7B025BCCE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41" creationId="{992DD504-C6F4-4B1C-AB4E-96992ED054E4}"/>
          </ac:cxnSpMkLst>
        </pc:cxnChg>
        <pc:cxnChg chg="add mod">
          <ac:chgData name="Yoshida, Taiji (SEC)" userId="a582cffc-a383-4882-a58a-4f6cf5746e7c" providerId="ADAL" clId="{EA5861FA-BA93-4840-9DA4-5726319E50D3}" dt="2022-01-28T02:38:24.150" v="3667" actId="1035"/>
          <ac:cxnSpMkLst>
            <pc:docMk/>
            <pc:sldMk cId="3438137311" sldId="256"/>
            <ac:cxnSpMk id="42" creationId="{386F2C23-F131-4A2E-9354-A142B3ED51D7}"/>
          </ac:cxnSpMkLst>
        </pc:cxnChg>
      </pc:sldChg>
      <pc:sldChg chg="addSp delSp modSp new mod ord">
        <pc:chgData name="Yoshida, Taiji (SEC)" userId="a582cffc-a383-4882-a58a-4f6cf5746e7c" providerId="ADAL" clId="{EA5861FA-BA93-4840-9DA4-5726319E50D3}" dt="2022-01-28T02:32:30.753" v="3521" actId="1076"/>
        <pc:sldMkLst>
          <pc:docMk/>
          <pc:sldMk cId="2027221171" sldId="257"/>
        </pc:sldMkLst>
        <pc:spChg chg="del">
          <ac:chgData name="Yoshida, Taiji (SEC)" userId="a582cffc-a383-4882-a58a-4f6cf5746e7c" providerId="ADAL" clId="{EA5861FA-BA93-4840-9DA4-5726319E50D3}" dt="2022-01-28T01:05:20.738" v="495" actId="478"/>
          <ac:spMkLst>
            <pc:docMk/>
            <pc:sldMk cId="2027221171" sldId="257"/>
            <ac:spMk id="2" creationId="{D1DF057E-32B7-4F4C-99C4-7C7A60A74CEA}"/>
          </ac:spMkLst>
        </pc:spChg>
        <pc:spChg chg="del mod">
          <ac:chgData name="Yoshida, Taiji (SEC)" userId="a582cffc-a383-4882-a58a-4f6cf5746e7c" providerId="ADAL" clId="{EA5861FA-BA93-4840-9DA4-5726319E50D3}" dt="2022-01-28T01:18:49.998" v="612" actId="478"/>
          <ac:spMkLst>
            <pc:docMk/>
            <pc:sldMk cId="2027221171" sldId="257"/>
            <ac:spMk id="3" creationId="{E5195F2E-FA68-43FB-A3A3-F88AA745D24E}"/>
          </ac:spMkLst>
        </pc:spChg>
        <pc:spChg chg="add del mod">
          <ac:chgData name="Yoshida, Taiji (SEC)" userId="a582cffc-a383-4882-a58a-4f6cf5746e7c" providerId="ADAL" clId="{EA5861FA-BA93-4840-9DA4-5726319E50D3}" dt="2022-01-28T01:18:52.702" v="613" actId="478"/>
          <ac:spMkLst>
            <pc:docMk/>
            <pc:sldMk cId="2027221171" sldId="257"/>
            <ac:spMk id="7" creationId="{1226B817-4479-4E3E-83B5-C6872259040B}"/>
          </ac:spMkLst>
        </pc:spChg>
        <pc:spChg chg="add del mod">
          <ac:chgData name="Yoshida, Taiji (SEC)" userId="a582cffc-a383-4882-a58a-4f6cf5746e7c" providerId="ADAL" clId="{EA5861FA-BA93-4840-9DA4-5726319E50D3}" dt="2022-01-28T02:06:00.677" v="3254" actId="478"/>
          <ac:spMkLst>
            <pc:docMk/>
            <pc:sldMk cId="2027221171" sldId="257"/>
            <ac:spMk id="8" creationId="{23D33D2A-D6AC-4EA3-8AEE-405431699705}"/>
          </ac:spMkLst>
        </pc:spChg>
        <pc:spChg chg="add del mod">
          <ac:chgData name="Yoshida, Taiji (SEC)" userId="a582cffc-a383-4882-a58a-4f6cf5746e7c" providerId="ADAL" clId="{EA5861FA-BA93-4840-9DA4-5726319E50D3}" dt="2022-01-28T02:09:49.006" v="3330" actId="478"/>
          <ac:spMkLst>
            <pc:docMk/>
            <pc:sldMk cId="2027221171" sldId="257"/>
            <ac:spMk id="9" creationId="{8ED6BDD0-206F-43B4-B6F4-30FD8B48004C}"/>
          </ac:spMkLst>
        </pc:spChg>
        <pc:spChg chg="add del mod">
          <ac:chgData name="Yoshida, Taiji (SEC)" userId="a582cffc-a383-4882-a58a-4f6cf5746e7c" providerId="ADAL" clId="{EA5861FA-BA93-4840-9DA4-5726319E50D3}" dt="2022-01-28T01:33:53.576" v="1733" actId="478"/>
          <ac:spMkLst>
            <pc:docMk/>
            <pc:sldMk cId="2027221171" sldId="257"/>
            <ac:spMk id="10" creationId="{ED9E4C31-F335-4555-85B2-52DA14E781EC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13" creationId="{26BA1D67-954F-46D1-8CF5-3BF1A79DA48E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14" creationId="{EB973F89-6CE9-422A-8CCC-D8799A31FCD1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15" creationId="{3C6F053D-4015-4CB3-A4BF-22F1756AD34F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16" creationId="{1226A5EF-D010-4F42-90CD-6C8241CEAAB8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17" creationId="{CA826BA0-FA8E-442F-A63A-CCCEBA4E3C3D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18" creationId="{D936A889-D132-4978-8B3C-21DDD2DE8C27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19" creationId="{CE4AEA8D-610E-4A75-8C5D-67A9DB1F2798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21" creationId="{460808E1-B835-4F6A-8830-90549BEA720A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22" creationId="{C452C544-8620-4837-8248-4E42346CC556}"/>
          </ac:spMkLst>
        </pc:spChg>
        <pc:spChg chg="add del mod">
          <ac:chgData name="Yoshida, Taiji (SEC)" userId="a582cffc-a383-4882-a58a-4f6cf5746e7c" providerId="ADAL" clId="{EA5861FA-BA93-4840-9DA4-5726319E50D3}" dt="2022-01-28T02:07:28.878" v="3292" actId="478"/>
          <ac:spMkLst>
            <pc:docMk/>
            <pc:sldMk cId="2027221171" sldId="257"/>
            <ac:spMk id="23" creationId="{B7C16E04-F732-49DE-A0DB-635453C536BB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24" creationId="{1FCA94F1-BEA2-4804-9B2E-6D68ED6812A7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25" creationId="{3FF6F830-F7B9-490C-B717-946CA287B3D2}"/>
          </ac:spMkLst>
        </pc:spChg>
        <pc:spChg chg="add del mod">
          <ac:chgData name="Yoshida, Taiji (SEC)" userId="a582cffc-a383-4882-a58a-4f6cf5746e7c" providerId="ADAL" clId="{EA5861FA-BA93-4840-9DA4-5726319E50D3}" dt="2022-01-28T02:32:16.496" v="3519" actId="478"/>
          <ac:spMkLst>
            <pc:docMk/>
            <pc:sldMk cId="2027221171" sldId="257"/>
            <ac:spMk id="26" creationId="{AEA922E1-1BEC-4B46-B7A5-4C194478C63D}"/>
          </ac:spMkLst>
        </pc:spChg>
        <pc:spChg chg="add del mod">
          <ac:chgData name="Yoshida, Taiji (SEC)" userId="a582cffc-a383-4882-a58a-4f6cf5746e7c" providerId="ADAL" clId="{EA5861FA-BA93-4840-9DA4-5726319E50D3}" dt="2022-01-28T02:09:29.692" v="3323" actId="478"/>
          <ac:spMkLst>
            <pc:docMk/>
            <pc:sldMk cId="2027221171" sldId="257"/>
            <ac:spMk id="27" creationId="{21BF3B21-B12A-40F5-BB25-BBE16994E5ED}"/>
          </ac:spMkLst>
        </pc:spChg>
        <pc:spChg chg="add mod">
          <ac:chgData name="Yoshida, Taiji (SEC)" userId="a582cffc-a383-4882-a58a-4f6cf5746e7c" providerId="ADAL" clId="{EA5861FA-BA93-4840-9DA4-5726319E50D3}" dt="2022-01-28T02:32:21.282" v="3520" actId="1076"/>
          <ac:spMkLst>
            <pc:docMk/>
            <pc:sldMk cId="2027221171" sldId="257"/>
            <ac:spMk id="28" creationId="{9701B257-8741-4376-BDAB-F7C705892BBD}"/>
          </ac:spMkLst>
        </pc:spChg>
        <pc:spChg chg="add mod">
          <ac:chgData name="Yoshida, Taiji (SEC)" userId="a582cffc-a383-4882-a58a-4f6cf5746e7c" providerId="ADAL" clId="{EA5861FA-BA93-4840-9DA4-5726319E50D3}" dt="2022-01-28T02:32:21.282" v="3520" actId="1076"/>
          <ac:spMkLst>
            <pc:docMk/>
            <pc:sldMk cId="2027221171" sldId="257"/>
            <ac:spMk id="29" creationId="{9EE6F523-EAE9-439B-9A3F-47C5573B7D64}"/>
          </ac:spMkLst>
        </pc:spChg>
        <pc:spChg chg="add mod">
          <ac:chgData name="Yoshida, Taiji (SEC)" userId="a582cffc-a383-4882-a58a-4f6cf5746e7c" providerId="ADAL" clId="{EA5861FA-BA93-4840-9DA4-5726319E50D3}" dt="2022-01-28T02:32:21.282" v="3520" actId="1076"/>
          <ac:spMkLst>
            <pc:docMk/>
            <pc:sldMk cId="2027221171" sldId="257"/>
            <ac:spMk id="30" creationId="{C63D93D7-563C-463D-8524-F385F4499E95}"/>
          </ac:spMkLst>
        </pc:spChg>
        <pc:picChg chg="add mod">
          <ac:chgData name="Yoshida, Taiji (SEC)" userId="a582cffc-a383-4882-a58a-4f6cf5746e7c" providerId="ADAL" clId="{EA5861FA-BA93-4840-9DA4-5726319E50D3}" dt="2022-01-28T02:32:30.753" v="3521" actId="1076"/>
          <ac:picMkLst>
            <pc:docMk/>
            <pc:sldMk cId="2027221171" sldId="257"/>
            <ac:picMk id="5" creationId="{F1B98898-355A-40DB-92B9-4DDA907341CA}"/>
          </ac:picMkLst>
        </pc:picChg>
        <pc:picChg chg="add del mod">
          <ac:chgData name="Yoshida, Taiji (SEC)" userId="a582cffc-a383-4882-a58a-4f6cf5746e7c" providerId="ADAL" clId="{EA5861FA-BA93-4840-9DA4-5726319E50D3}" dt="2022-01-28T02:32:16.496" v="3519" actId="478"/>
          <ac:picMkLst>
            <pc:docMk/>
            <pc:sldMk cId="2027221171" sldId="257"/>
            <ac:picMk id="12" creationId="{2D2250F5-F7F9-4E9E-A15A-3889A806A52B}"/>
          </ac:picMkLst>
        </pc:picChg>
        <pc:picChg chg="add del mod ord">
          <ac:chgData name="Yoshida, Taiji (SEC)" userId="a582cffc-a383-4882-a58a-4f6cf5746e7c" providerId="ADAL" clId="{EA5861FA-BA93-4840-9DA4-5726319E50D3}" dt="2022-01-28T02:32:16.496" v="3519" actId="478"/>
          <ac:picMkLst>
            <pc:docMk/>
            <pc:sldMk cId="2027221171" sldId="257"/>
            <ac:picMk id="20" creationId="{2A5E601B-69FC-4735-82D9-03EE55DB5136}"/>
          </ac:picMkLst>
        </pc:picChg>
        <pc:cxnChg chg="add mod">
          <ac:chgData name="Yoshida, Taiji (SEC)" userId="a582cffc-a383-4882-a58a-4f6cf5746e7c" providerId="ADAL" clId="{EA5861FA-BA93-4840-9DA4-5726319E50D3}" dt="2022-01-28T02:32:21.282" v="3520" actId="1076"/>
          <ac:cxnSpMkLst>
            <pc:docMk/>
            <pc:sldMk cId="2027221171" sldId="257"/>
            <ac:cxnSpMk id="32" creationId="{A65110D6-74AF-410F-B8D3-6C88B37B778D}"/>
          </ac:cxnSpMkLst>
        </pc:cxnChg>
        <pc:cxnChg chg="add mod">
          <ac:chgData name="Yoshida, Taiji (SEC)" userId="a582cffc-a383-4882-a58a-4f6cf5746e7c" providerId="ADAL" clId="{EA5861FA-BA93-4840-9DA4-5726319E50D3}" dt="2022-01-28T02:32:21.282" v="3520" actId="1076"/>
          <ac:cxnSpMkLst>
            <pc:docMk/>
            <pc:sldMk cId="2027221171" sldId="257"/>
            <ac:cxnSpMk id="33" creationId="{AD5CE10A-BEA5-447A-9AC6-C21FF2B1A786}"/>
          </ac:cxnSpMkLst>
        </pc:cxnChg>
      </pc:sldChg>
      <pc:sldChg chg="addSp delSp modSp add del mod">
        <pc:chgData name="Yoshida, Taiji (SEC)" userId="a582cffc-a383-4882-a58a-4f6cf5746e7c" providerId="ADAL" clId="{EA5861FA-BA93-4840-9DA4-5726319E50D3}" dt="2022-01-28T02:31:15.964" v="3513" actId="47"/>
        <pc:sldMkLst>
          <pc:docMk/>
          <pc:sldMk cId="1011763256" sldId="258"/>
        </pc:sldMkLst>
        <pc:spChg chg="add mod">
          <ac:chgData name="Yoshida, Taiji (SEC)" userId="a582cffc-a383-4882-a58a-4f6cf5746e7c" providerId="ADAL" clId="{EA5861FA-BA93-4840-9DA4-5726319E50D3}" dt="2022-01-28T01:59:57.880" v="3082" actId="20577"/>
          <ac:spMkLst>
            <pc:docMk/>
            <pc:sldMk cId="1011763256" sldId="258"/>
            <ac:spMk id="2" creationId="{E299CE21-A2A4-44C0-B652-CC2F3411DBE9}"/>
          </ac:spMkLst>
        </pc:spChg>
        <pc:spChg chg="del mod">
          <ac:chgData name="Yoshida, Taiji (SEC)" userId="a582cffc-a383-4882-a58a-4f6cf5746e7c" providerId="ADAL" clId="{EA5861FA-BA93-4840-9DA4-5726319E50D3}" dt="2022-01-28T01:52:23.189" v="2802" actId="478"/>
          <ac:spMkLst>
            <pc:docMk/>
            <pc:sldMk cId="1011763256" sldId="258"/>
            <ac:spMk id="8" creationId="{23D33D2A-D6AC-4EA3-8AEE-405431699705}"/>
          </ac:spMkLst>
        </pc:spChg>
        <pc:picChg chg="add mod ord modCrop">
          <ac:chgData name="Yoshida, Taiji (SEC)" userId="a582cffc-a383-4882-a58a-4f6cf5746e7c" providerId="ADAL" clId="{EA5861FA-BA93-4840-9DA4-5726319E50D3}" dt="2022-01-28T01:59:21.908" v="3063" actId="1076"/>
          <ac:picMkLst>
            <pc:docMk/>
            <pc:sldMk cId="1011763256" sldId="258"/>
            <ac:picMk id="6" creationId="{1BFBC165-7485-4D13-A1A1-66F0B6B74D43}"/>
          </ac:picMkLst>
        </pc:picChg>
      </pc:sldChg>
      <pc:sldChg chg="addSp delSp modSp add mod">
        <pc:chgData name="Yoshida, Taiji (SEC)" userId="a582cffc-a383-4882-a58a-4f6cf5746e7c" providerId="ADAL" clId="{EA5861FA-BA93-4840-9DA4-5726319E50D3}" dt="2022-01-28T03:05:46.921" v="4504" actId="1076"/>
        <pc:sldMkLst>
          <pc:docMk/>
          <pc:sldMk cId="380930646" sldId="259"/>
        </pc:sldMkLst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4" creationId="{0FD6208B-49B7-424B-96A1-B1C17E0AE22D}"/>
          </ac:spMkLst>
        </pc:spChg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6" creationId="{1027D423-8517-4992-812D-9CD471D4ECD9}"/>
          </ac:spMkLst>
        </pc:spChg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7" creationId="{6D4CE7A8-2505-48BD-B15C-C1021AE5EAC2}"/>
          </ac:spMkLst>
        </pc:spChg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8" creationId="{96684830-9B92-4FCC-9663-921C4AD77FAC}"/>
          </ac:spMkLst>
        </pc:spChg>
        <pc:spChg chg="del">
          <ac:chgData name="Yoshida, Taiji (SEC)" userId="a582cffc-a383-4882-a58a-4f6cf5746e7c" providerId="ADAL" clId="{EA5861FA-BA93-4840-9DA4-5726319E50D3}" dt="2022-01-28T02:46:42.890" v="3779" actId="478"/>
          <ac:spMkLst>
            <pc:docMk/>
            <pc:sldMk cId="380930646" sldId="259"/>
            <ac:spMk id="13" creationId="{26BA1D67-954F-46D1-8CF5-3BF1A79DA48E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14" creationId="{EB973F89-6CE9-422A-8CCC-D8799A31FCD1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15" creationId="{3C6F053D-4015-4CB3-A4BF-22F1756AD34F}"/>
          </ac:spMkLst>
        </pc:spChg>
        <pc:spChg chg="del">
          <ac:chgData name="Yoshida, Taiji (SEC)" userId="a582cffc-a383-4882-a58a-4f6cf5746e7c" providerId="ADAL" clId="{EA5861FA-BA93-4840-9DA4-5726319E50D3}" dt="2022-01-28T02:45:50.886" v="3773" actId="478"/>
          <ac:spMkLst>
            <pc:docMk/>
            <pc:sldMk cId="380930646" sldId="259"/>
            <ac:spMk id="16" creationId="{1226A5EF-D010-4F42-90CD-6C8241CEAAB8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17" creationId="{CA826BA0-FA8E-442F-A63A-CCCEBA4E3C3D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18" creationId="{D936A889-D132-4978-8B3C-21DDD2DE8C27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19" creationId="{CE4AEA8D-610E-4A75-8C5D-67A9DB1F2798}"/>
          </ac:spMkLst>
        </pc:spChg>
        <pc:spChg chg="del">
          <ac:chgData name="Yoshida, Taiji (SEC)" userId="a582cffc-a383-4882-a58a-4f6cf5746e7c" providerId="ADAL" clId="{EA5861FA-BA93-4840-9DA4-5726319E50D3}" dt="2022-01-28T02:47:37.259" v="3785" actId="478"/>
          <ac:spMkLst>
            <pc:docMk/>
            <pc:sldMk cId="380930646" sldId="259"/>
            <ac:spMk id="21" creationId="{460808E1-B835-4F6A-8830-90549BEA720A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22" creationId="{C452C544-8620-4837-8248-4E42346CC556}"/>
          </ac:spMkLst>
        </pc:spChg>
        <pc:spChg chg="del">
          <ac:chgData name="Yoshida, Taiji (SEC)" userId="a582cffc-a383-4882-a58a-4f6cf5746e7c" providerId="ADAL" clId="{EA5861FA-BA93-4840-9DA4-5726319E50D3}" dt="2022-01-28T02:46:32.348" v="3778" actId="478"/>
          <ac:spMkLst>
            <pc:docMk/>
            <pc:sldMk cId="380930646" sldId="259"/>
            <ac:spMk id="24" creationId="{1FCA94F1-BEA2-4804-9B2E-6D68ED6812A7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25" creationId="{3FF6F830-F7B9-490C-B717-946CA287B3D2}"/>
          </ac:spMkLst>
        </pc:spChg>
        <pc:spChg chg="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26" creationId="{AEA922E1-1BEC-4B46-B7A5-4C194478C63D}"/>
          </ac:spMkLst>
        </pc:spChg>
        <pc:spChg chg="add mod">
          <ac:chgData name="Yoshida, Taiji (SEC)" userId="a582cffc-a383-4882-a58a-4f6cf5746e7c" providerId="ADAL" clId="{EA5861FA-BA93-4840-9DA4-5726319E50D3}" dt="2022-01-28T03:05:46.921" v="4504" actId="1076"/>
          <ac:spMkLst>
            <pc:docMk/>
            <pc:sldMk cId="380930646" sldId="259"/>
            <ac:spMk id="27" creationId="{6517D345-921D-40C0-8E5A-9FD0203D8C2A}"/>
          </ac:spMkLst>
        </pc:spChg>
        <pc:spChg chg="del">
          <ac:chgData name="Yoshida, Taiji (SEC)" userId="a582cffc-a383-4882-a58a-4f6cf5746e7c" providerId="ADAL" clId="{EA5861FA-BA93-4840-9DA4-5726319E50D3}" dt="2022-01-28T02:30:58.558" v="3456" actId="478"/>
          <ac:spMkLst>
            <pc:docMk/>
            <pc:sldMk cId="380930646" sldId="259"/>
            <ac:spMk id="28" creationId="{9701B257-8741-4376-BDAB-F7C705892BBD}"/>
          </ac:spMkLst>
        </pc:spChg>
        <pc:spChg chg="del">
          <ac:chgData name="Yoshida, Taiji (SEC)" userId="a582cffc-a383-4882-a58a-4f6cf5746e7c" providerId="ADAL" clId="{EA5861FA-BA93-4840-9DA4-5726319E50D3}" dt="2022-01-28T02:30:58.558" v="3456" actId="478"/>
          <ac:spMkLst>
            <pc:docMk/>
            <pc:sldMk cId="380930646" sldId="259"/>
            <ac:spMk id="29" creationId="{9EE6F523-EAE9-439B-9A3F-47C5573B7D64}"/>
          </ac:spMkLst>
        </pc:spChg>
        <pc:spChg chg="del">
          <ac:chgData name="Yoshida, Taiji (SEC)" userId="a582cffc-a383-4882-a58a-4f6cf5746e7c" providerId="ADAL" clId="{EA5861FA-BA93-4840-9DA4-5726319E50D3}" dt="2022-01-28T02:30:58.558" v="3456" actId="478"/>
          <ac:spMkLst>
            <pc:docMk/>
            <pc:sldMk cId="380930646" sldId="259"/>
            <ac:spMk id="30" creationId="{C63D93D7-563C-463D-8524-F385F4499E95}"/>
          </ac:spMkLst>
        </pc:spChg>
        <pc:spChg chg="add del mod">
          <ac:chgData name="Yoshida, Taiji (SEC)" userId="a582cffc-a383-4882-a58a-4f6cf5746e7c" providerId="ADAL" clId="{EA5861FA-BA93-4840-9DA4-5726319E50D3}" dt="2022-01-28T02:41:13.874" v="3700" actId="478"/>
          <ac:spMkLst>
            <pc:docMk/>
            <pc:sldMk cId="380930646" sldId="259"/>
            <ac:spMk id="31" creationId="{16107E28-14A6-401A-B95C-1E5EC4C808BF}"/>
          </ac:spMkLst>
        </pc:spChg>
        <pc:spChg chg="add mod">
          <ac:chgData name="Yoshida, Taiji (SEC)" userId="a582cffc-a383-4882-a58a-4f6cf5746e7c" providerId="ADAL" clId="{EA5861FA-BA93-4840-9DA4-5726319E50D3}" dt="2022-01-28T03:05:37.069" v="4503" actId="20577"/>
          <ac:spMkLst>
            <pc:docMk/>
            <pc:sldMk cId="380930646" sldId="259"/>
            <ac:spMk id="34" creationId="{2746BA0E-9A32-4466-A22B-A922F07BFCB3}"/>
          </ac:spMkLst>
        </pc:spChg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35" creationId="{31FC4689-2DA4-4CF1-AA0F-DA94D1E41DC5}"/>
          </ac:spMkLst>
        </pc:spChg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36" creationId="{460F878F-AE05-4203-B22B-40F5BE2A3C81}"/>
          </ac:spMkLst>
        </pc:spChg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37" creationId="{51172E41-2E16-43F7-9DC0-6B3E01000120}"/>
          </ac:spMkLst>
        </pc:spChg>
        <pc:spChg chg="add mod">
          <ac:chgData name="Yoshida, Taiji (SEC)" userId="a582cffc-a383-4882-a58a-4f6cf5746e7c" providerId="ADAL" clId="{EA5861FA-BA93-4840-9DA4-5726319E50D3}" dt="2022-01-28T03:03:55.697" v="4460" actId="1036"/>
          <ac:spMkLst>
            <pc:docMk/>
            <pc:sldMk cId="380930646" sldId="259"/>
            <ac:spMk id="38" creationId="{D9EA0713-B760-4493-BAB3-5772960A79DC}"/>
          </ac:spMkLst>
        </pc:spChg>
        <pc:picChg chg="del">
          <ac:chgData name="Yoshida, Taiji (SEC)" userId="a582cffc-a383-4882-a58a-4f6cf5746e7c" providerId="ADAL" clId="{EA5861FA-BA93-4840-9DA4-5726319E50D3}" dt="2022-01-28T02:30:58.558" v="3456" actId="478"/>
          <ac:picMkLst>
            <pc:docMk/>
            <pc:sldMk cId="380930646" sldId="259"/>
            <ac:picMk id="5" creationId="{F1B98898-355A-40DB-92B9-4DDA907341CA}"/>
          </ac:picMkLst>
        </pc:picChg>
        <pc:picChg chg="mod">
          <ac:chgData name="Yoshida, Taiji (SEC)" userId="a582cffc-a383-4882-a58a-4f6cf5746e7c" providerId="ADAL" clId="{EA5861FA-BA93-4840-9DA4-5726319E50D3}" dt="2022-01-28T03:03:55.697" v="4460" actId="1036"/>
          <ac:picMkLst>
            <pc:docMk/>
            <pc:sldMk cId="380930646" sldId="259"/>
            <ac:picMk id="12" creationId="{2D2250F5-F7F9-4E9E-A15A-3889A806A52B}"/>
          </ac:picMkLst>
        </pc:picChg>
        <pc:picChg chg="mod">
          <ac:chgData name="Yoshida, Taiji (SEC)" userId="a582cffc-a383-4882-a58a-4f6cf5746e7c" providerId="ADAL" clId="{EA5861FA-BA93-4840-9DA4-5726319E50D3}" dt="2022-01-28T03:03:55.697" v="4460" actId="1036"/>
          <ac:picMkLst>
            <pc:docMk/>
            <pc:sldMk cId="380930646" sldId="259"/>
            <ac:picMk id="20" creationId="{2A5E601B-69FC-4735-82D9-03EE55DB5136}"/>
          </ac:picMkLst>
        </pc:picChg>
        <pc:picChg chg="add del mod">
          <ac:chgData name="Yoshida, Taiji (SEC)" userId="a582cffc-a383-4882-a58a-4f6cf5746e7c" providerId="ADAL" clId="{EA5861FA-BA93-4840-9DA4-5726319E50D3}" dt="2022-01-28T02:39:27.653" v="3677" actId="478"/>
          <ac:picMkLst>
            <pc:docMk/>
            <pc:sldMk cId="380930646" sldId="259"/>
            <ac:picMk id="23" creationId="{C00553A7-048A-49E9-8440-3D6406F9D900}"/>
          </ac:picMkLst>
        </pc:picChg>
        <pc:cxnChg chg="del mod">
          <ac:chgData name="Yoshida, Taiji (SEC)" userId="a582cffc-a383-4882-a58a-4f6cf5746e7c" providerId="ADAL" clId="{EA5861FA-BA93-4840-9DA4-5726319E50D3}" dt="2022-01-28T02:30:58.558" v="3456" actId="478"/>
          <ac:cxnSpMkLst>
            <pc:docMk/>
            <pc:sldMk cId="380930646" sldId="259"/>
            <ac:cxnSpMk id="32" creationId="{A65110D6-74AF-410F-B8D3-6C88B37B778D}"/>
          </ac:cxnSpMkLst>
        </pc:cxnChg>
        <pc:cxnChg chg="del mod">
          <ac:chgData name="Yoshida, Taiji (SEC)" userId="a582cffc-a383-4882-a58a-4f6cf5746e7c" providerId="ADAL" clId="{EA5861FA-BA93-4840-9DA4-5726319E50D3}" dt="2022-01-28T02:30:58.558" v="3456" actId="478"/>
          <ac:cxnSpMkLst>
            <pc:docMk/>
            <pc:sldMk cId="380930646" sldId="259"/>
            <ac:cxnSpMk id="33" creationId="{AD5CE10A-BEA5-447A-9AC6-C21FF2B1A78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58A60D-FA0E-49A8-BD97-E2AA577E3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1D9A7EF-BF0E-4DF8-8A20-DEAB82056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0601B2-1726-4976-8F0A-15B5088B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83377D-5236-4F7C-9672-CEDB731D0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9C17DC-086B-4D64-9B84-2A6D39E4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1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AC5902-8C4A-4A40-8878-D98C08CA1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60AB6FB-9305-4EE0-8D24-97E0C1ED6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91373D-1FED-4040-AD67-87020B193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DB8D2D-A689-4100-8158-1934D0C0A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8D0A8A-94F6-4AA1-88EB-7828A8FA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077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93DDFF9-AD0C-4453-852E-8E3805B9A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16D77D-0C1B-4EFA-86D2-ACAC6ECA9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8D9B70-620D-4CF4-94B0-3416C24BA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4F0A6D-A7F6-4F80-B944-AA3F2301B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F137B2-D10D-4080-8876-D57A8F9E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33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80C7C8-7019-400D-B1EC-612DA4A6E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CB584C-8493-4D55-A4FE-C091A2112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E47FA8-2C7E-4ED1-BDCA-2235A404E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D3BF43-C6C5-40E5-9F0F-3A2827700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959999-605D-4424-B75D-BEFE66FA4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217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136B52-9D02-4030-9703-6B1096259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17AA59-144B-4B7E-AE8D-040D853F1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B720E2-1C5C-4AF8-A6D9-EF3EA643A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B66A48-5719-4CE7-91A5-F46B5E2D3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6AB8AF-7E08-489E-BA60-1695DB72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49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49E23-89BE-41E0-9DCC-F31593D71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7CC64C-CA43-4BC1-94C9-B247146CD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28E8E3F-AA77-4AC4-9D32-E126AFC73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09CAF3-D972-4BDC-ACCD-8EA4C699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38B089A-AA67-4D08-89BA-481D8750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1544EF-59F2-433D-8F4E-683F6C49A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2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EEE1C-9310-47F6-8ACF-12A540F45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E68E2D-5E00-465E-B68D-9737BDD3A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AC397E-3A76-4130-905A-7BCDAFFD5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9A0200B-6511-497E-9C5F-C219894226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3F8493-70CB-40CF-8FCE-CA8047629D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B827800-BFE3-426B-B9F8-7DB7BF4CD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6D28B81-A18D-4593-8B73-C25346C77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EE4A9D-0634-423F-876B-947305CDC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40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81ED0-F4F8-4947-AE28-0A3243442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E39D798-DDE0-4338-95D7-788C9E89D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04B9D8-99BC-45D7-A35C-F9AEFCA68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5EF5F66-BD47-4A3E-9568-3A3907864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77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C1936EB-2403-4DEA-9D0D-484DAE4D3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3343B7-F5DB-4C7F-B193-DBD4BE58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C60BC2-0E0B-46A6-8253-D1532CE06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68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FFF666-0F6C-47F6-9665-49BC248C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9B661F-8EA3-484B-9A1B-07354D2C6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5C52862-D68E-45C8-AE83-DF56BA221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FB582D-412F-472B-9511-A3AD5DAD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29A0D7-EE96-4C11-9315-E40C404E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F024E3-5FA8-4E8F-916F-86087E58D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538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3E38F5-132F-4230-B8EF-2A890EEB0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1AC0A56-865A-4F9C-AD1D-8ABDBCAE1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741E68-BC34-4B75-B918-5B31B8A1C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7BD101-9276-48BF-A3E1-7EBA4E73F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1BAAB3-B1DC-4A9D-97A8-0B7625DDA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1369DC-3D32-43F1-AA9F-6B0EF8488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1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22A3390-EAE7-4AF1-A0DA-DE4A510AA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653C0D-6D52-4286-980F-DF403B090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23C6D0-C672-4A0C-AD53-548FEC360C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2710E-E0D9-4D03-BBE5-0869CBB232E9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AE9C58-FFF8-42AA-BC93-2DEE3AD94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E25EDD-9FF9-454E-AE44-F6E6059AF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117F8-07E4-4B0E-ACA2-BFD1E9EB6C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70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1B98898-355A-40DB-92B9-4DDA90734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031" y="1784983"/>
            <a:ext cx="10307488" cy="2695951"/>
          </a:xfrm>
          <a:prstGeom prst="rect">
            <a:avLst/>
          </a:prstGeom>
        </p:spPr>
      </p:pic>
      <p:sp>
        <p:nvSpPr>
          <p:cNvPr id="28" name="楕円 27">
            <a:extLst>
              <a:ext uri="{FF2B5EF4-FFF2-40B4-BE49-F238E27FC236}">
                <a16:creationId xmlns:a16="http://schemas.microsoft.com/office/drawing/2014/main" id="{9701B257-8741-4376-BDAB-F7C705892BBD}"/>
              </a:ext>
            </a:extLst>
          </p:cNvPr>
          <p:cNvSpPr/>
          <p:nvPr/>
        </p:nvSpPr>
        <p:spPr>
          <a:xfrm>
            <a:off x="9152115" y="3422890"/>
            <a:ext cx="427550" cy="3882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9EE6F523-EAE9-439B-9A3F-47C5573B7D64}"/>
              </a:ext>
            </a:extLst>
          </p:cNvPr>
          <p:cNvSpPr/>
          <p:nvPr/>
        </p:nvSpPr>
        <p:spPr>
          <a:xfrm>
            <a:off x="7951230" y="3955716"/>
            <a:ext cx="427550" cy="3882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63D93D7-563C-463D-8524-F385F4499E95}"/>
              </a:ext>
            </a:extLst>
          </p:cNvPr>
          <p:cNvSpPr txBox="1"/>
          <p:nvPr/>
        </p:nvSpPr>
        <p:spPr>
          <a:xfrm>
            <a:off x="10223546" y="3438120"/>
            <a:ext cx="178446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Please</a:t>
            </a:r>
          </a:p>
          <a:p>
            <a:r>
              <a:rPr kumimoji="1" lang="en-US" altLang="ja-JP" dirty="0" err="1"/>
              <a:t>Sudjest</a:t>
            </a:r>
            <a:r>
              <a:rPr kumimoji="1" lang="en-US" altLang="ja-JP" dirty="0"/>
              <a:t> us</a:t>
            </a:r>
          </a:p>
          <a:p>
            <a:r>
              <a:rPr lang="en-US" altLang="ja-JP" dirty="0"/>
              <a:t>these voltages.</a:t>
            </a:r>
            <a:endParaRPr kumimoji="1" lang="ja-JP" altLang="en-US" dirty="0"/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A65110D6-74AF-410F-B8D3-6C88B37B778D}"/>
              </a:ext>
            </a:extLst>
          </p:cNvPr>
          <p:cNvCxnSpPr>
            <a:cxnSpLocks/>
            <a:stCxn id="30" idx="1"/>
          </p:cNvCxnSpPr>
          <p:nvPr/>
        </p:nvCxnSpPr>
        <p:spPr>
          <a:xfrm flipH="1" flipV="1">
            <a:off x="9539396" y="3636723"/>
            <a:ext cx="684150" cy="263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AD5CE10A-BEA5-447A-9AC6-C21FF2B1A786}"/>
              </a:ext>
            </a:extLst>
          </p:cNvPr>
          <p:cNvCxnSpPr>
            <a:cxnSpLocks/>
            <a:endCxn id="29" idx="6"/>
          </p:cNvCxnSpPr>
          <p:nvPr/>
        </p:nvCxnSpPr>
        <p:spPr>
          <a:xfrm flipH="1">
            <a:off x="8378780" y="3925972"/>
            <a:ext cx="1959266" cy="223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22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>
            <a:extLst>
              <a:ext uri="{FF2B5EF4-FFF2-40B4-BE49-F238E27FC236}">
                <a16:creationId xmlns:a16="http://schemas.microsoft.com/office/drawing/2014/main" id="{2A5E601B-69FC-4735-82D9-03EE55DB5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9817" y="3430330"/>
            <a:ext cx="4541777" cy="333119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2D2250F5-F7F9-4E9E-A15A-3889A806A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3486150"/>
            <a:ext cx="4541777" cy="3331193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B973F89-6CE9-422A-8CCC-D8799A31FCD1}"/>
              </a:ext>
            </a:extLst>
          </p:cNvPr>
          <p:cNvSpPr txBox="1"/>
          <p:nvPr/>
        </p:nvSpPr>
        <p:spPr>
          <a:xfrm>
            <a:off x="3874789" y="4021766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0.1Vinput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C6F053D-4015-4CB3-A4BF-22F1756AD34F}"/>
              </a:ext>
            </a:extLst>
          </p:cNvPr>
          <p:cNvSpPr txBox="1"/>
          <p:nvPr/>
        </p:nvSpPr>
        <p:spPr>
          <a:xfrm>
            <a:off x="2720708" y="4726595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0.4</a:t>
            </a:r>
            <a:r>
              <a:rPr kumimoji="1" lang="en-US" altLang="ja-JP" dirty="0"/>
              <a:t>5V~0.6V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A826BA0-FA8E-442F-A63A-CCCEBA4E3C3D}"/>
              </a:ext>
            </a:extLst>
          </p:cNvPr>
          <p:cNvSpPr txBox="1"/>
          <p:nvPr/>
        </p:nvSpPr>
        <p:spPr>
          <a:xfrm>
            <a:off x="8503286" y="4712098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+70mVtyp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936A889-D132-4978-8B3C-21DDD2DE8C27}"/>
              </a:ext>
            </a:extLst>
          </p:cNvPr>
          <p:cNvSpPr txBox="1"/>
          <p:nvPr/>
        </p:nvSpPr>
        <p:spPr>
          <a:xfrm>
            <a:off x="3881348" y="4502930"/>
            <a:ext cx="2603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 convert to 0.4</a:t>
            </a:r>
            <a:r>
              <a:rPr kumimoji="1" lang="en-US" altLang="ja-JP" dirty="0"/>
              <a:t>5V~0.6V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4AEA8D-610E-4A75-8C5D-67A9DB1F2798}"/>
              </a:ext>
            </a:extLst>
          </p:cNvPr>
          <p:cNvSpPr txBox="1"/>
          <p:nvPr/>
        </p:nvSpPr>
        <p:spPr>
          <a:xfrm>
            <a:off x="330516" y="4068094"/>
            <a:ext cx="1550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0.2Vout</a:t>
            </a:r>
            <a:r>
              <a:rPr lang="en-US" altLang="ja-JP" dirty="0"/>
              <a:t>_</a:t>
            </a:r>
            <a:r>
              <a:rPr kumimoji="1" lang="en-US" altLang="ja-JP" dirty="0"/>
              <a:t>max</a:t>
            </a:r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452C544-8620-4837-8248-4E42346CC556}"/>
              </a:ext>
            </a:extLst>
          </p:cNvPr>
          <p:cNvSpPr txBox="1"/>
          <p:nvPr/>
        </p:nvSpPr>
        <p:spPr>
          <a:xfrm>
            <a:off x="9760280" y="3966015"/>
            <a:ext cx="119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0.4Vinput</a:t>
            </a:r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FF6F830-F7B9-490C-B717-946CA287B3D2}"/>
              </a:ext>
            </a:extLst>
          </p:cNvPr>
          <p:cNvSpPr txBox="1"/>
          <p:nvPr/>
        </p:nvSpPr>
        <p:spPr>
          <a:xfrm>
            <a:off x="9741590" y="4447110"/>
            <a:ext cx="2510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Convert to0.47</a:t>
            </a:r>
            <a:r>
              <a:rPr kumimoji="1" lang="en-US" altLang="ja-JP" dirty="0"/>
              <a:t>V~0.6V</a:t>
            </a:r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EA922E1-1BEC-4B46-B7A5-4C194478C63D}"/>
              </a:ext>
            </a:extLst>
          </p:cNvPr>
          <p:cNvSpPr txBox="1"/>
          <p:nvPr/>
        </p:nvSpPr>
        <p:spPr>
          <a:xfrm>
            <a:off x="6097123" y="3965367"/>
            <a:ext cx="1550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0.2Vout_max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517D345-921D-40C0-8E5A-9FD0203D8C2A}"/>
              </a:ext>
            </a:extLst>
          </p:cNvPr>
          <p:cNvSpPr txBox="1"/>
          <p:nvPr/>
        </p:nvSpPr>
        <p:spPr>
          <a:xfrm>
            <a:off x="763450" y="1971359"/>
            <a:ext cx="1066509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For Examples.</a:t>
            </a:r>
          </a:p>
          <a:p>
            <a:r>
              <a:rPr kumimoji="1" lang="en-US" altLang="ja-JP" dirty="0"/>
              <a:t> V</a:t>
            </a:r>
            <a:r>
              <a:rPr kumimoji="1" lang="en-US" altLang="ja-JP" sz="1400" dirty="0"/>
              <a:t>ILC</a:t>
            </a:r>
            <a:r>
              <a:rPr kumimoji="1" lang="en-US" altLang="ja-JP" dirty="0"/>
              <a:t>=0.4Vtyp   V</a:t>
            </a:r>
            <a:r>
              <a:rPr kumimoji="1" lang="en-US" altLang="ja-JP" sz="1400" dirty="0"/>
              <a:t>OL</a:t>
            </a:r>
            <a:r>
              <a:rPr kumimoji="1" lang="en-US" altLang="ja-JP" dirty="0"/>
              <a:t>-V</a:t>
            </a:r>
            <a:r>
              <a:rPr kumimoji="1" lang="en-US" altLang="ja-JP" sz="1400" dirty="0"/>
              <a:t>ILC</a:t>
            </a:r>
            <a:r>
              <a:rPr kumimoji="1" lang="en-US" altLang="ja-JP" dirty="0"/>
              <a:t>=70mVtyp</a:t>
            </a:r>
            <a:r>
              <a:rPr lang="en-US" altLang="ja-JP" dirty="0"/>
              <a:t>	</a:t>
            </a:r>
            <a:r>
              <a:rPr kumimoji="1" lang="ja-JP" altLang="en-US" dirty="0"/>
              <a:t>→</a:t>
            </a:r>
            <a:r>
              <a:rPr kumimoji="1" lang="en-US" altLang="ja-JP" dirty="0"/>
              <a:t>	V</a:t>
            </a:r>
            <a:r>
              <a:rPr kumimoji="1" lang="en-US" altLang="ja-JP" sz="1400" dirty="0"/>
              <a:t>OL</a:t>
            </a:r>
            <a:r>
              <a:rPr kumimoji="1" lang="en-US" altLang="ja-JP" dirty="0"/>
              <a:t>=0.47Vtyp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err="1"/>
              <a:t>Mast</a:t>
            </a:r>
            <a:r>
              <a:rPr lang="en-US" altLang="ja-JP" dirty="0" err="1"/>
              <a:t>erDevice</a:t>
            </a:r>
            <a:r>
              <a:rPr lang="en-US" altLang="ja-JP" dirty="0"/>
              <a:t> </a:t>
            </a:r>
            <a:r>
              <a:rPr lang="en-US" altLang="ja-JP" dirty="0" err="1"/>
              <a:t>Vout</a:t>
            </a:r>
            <a:r>
              <a:rPr lang="en-US" altLang="ja-JP" dirty="0"/>
              <a:t>=0.1V  		</a:t>
            </a:r>
            <a:r>
              <a:rPr lang="ja-JP" altLang="en-US" dirty="0"/>
              <a:t>→</a:t>
            </a:r>
            <a:r>
              <a:rPr lang="en-US" altLang="ja-JP" dirty="0"/>
              <a:t>	TCA9517: </a:t>
            </a:r>
            <a:r>
              <a:rPr lang="en-US" altLang="ja-JP" dirty="0" err="1"/>
              <a:t>VoutA</a:t>
            </a:r>
            <a:r>
              <a:rPr lang="en-US" altLang="ja-JP" dirty="0"/>
              <a:t>&lt;0.2V   </a:t>
            </a:r>
            <a:r>
              <a:rPr lang="en-US" altLang="ja-JP" dirty="0" err="1"/>
              <a:t>VoutB</a:t>
            </a:r>
            <a:r>
              <a:rPr lang="en-US" altLang="ja-JP" dirty="0"/>
              <a:t>=0.45V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err="1"/>
              <a:t>Mast</a:t>
            </a:r>
            <a:r>
              <a:rPr lang="en-US" altLang="ja-JP" dirty="0" err="1"/>
              <a:t>erDevice</a:t>
            </a:r>
            <a:r>
              <a:rPr lang="en-US" altLang="ja-JP" dirty="0"/>
              <a:t> </a:t>
            </a:r>
            <a:r>
              <a:rPr lang="en-US" altLang="ja-JP" dirty="0" err="1"/>
              <a:t>Vout</a:t>
            </a:r>
            <a:r>
              <a:rPr lang="en-US" altLang="ja-JP" dirty="0"/>
              <a:t>=0.4V  		</a:t>
            </a:r>
            <a:r>
              <a:rPr lang="ja-JP" altLang="en-US" dirty="0"/>
              <a:t>→</a:t>
            </a:r>
            <a:r>
              <a:rPr lang="en-US" altLang="ja-JP" dirty="0"/>
              <a:t>	TCA9517: </a:t>
            </a:r>
            <a:r>
              <a:rPr lang="en-US" altLang="ja-JP" dirty="0" err="1"/>
              <a:t>VoutA</a:t>
            </a:r>
            <a:r>
              <a:rPr lang="en-US" altLang="ja-JP" dirty="0"/>
              <a:t>&lt;0.2V   </a:t>
            </a:r>
            <a:r>
              <a:rPr lang="en-US" altLang="ja-JP" dirty="0" err="1"/>
              <a:t>VoutB</a:t>
            </a:r>
            <a:r>
              <a:rPr lang="en-US" altLang="ja-JP" dirty="0"/>
              <a:t>=0.45V~0.6V</a:t>
            </a:r>
            <a:endParaRPr kumimoji="1" lang="en-US" altLang="ja-JP" dirty="0"/>
          </a:p>
          <a:p>
            <a:r>
              <a:rPr kumimoji="1" lang="en-US" altLang="ja-JP" dirty="0"/>
              <a:t> </a:t>
            </a:r>
            <a:r>
              <a:rPr kumimoji="1" lang="en-US" altLang="ja-JP" dirty="0" err="1"/>
              <a:t>Mast</a:t>
            </a:r>
            <a:r>
              <a:rPr lang="en-US" altLang="ja-JP" dirty="0" err="1"/>
              <a:t>erDevice</a:t>
            </a:r>
            <a:r>
              <a:rPr lang="en-US" altLang="ja-JP" dirty="0"/>
              <a:t> </a:t>
            </a:r>
            <a:r>
              <a:rPr lang="en-US" altLang="ja-JP" dirty="0" err="1"/>
              <a:t>Vout</a:t>
            </a:r>
            <a:r>
              <a:rPr lang="en-US" altLang="ja-JP" dirty="0"/>
              <a:t>=0.5V  		</a:t>
            </a:r>
            <a:r>
              <a:rPr lang="ja-JP" altLang="en-US" dirty="0"/>
              <a:t>→</a:t>
            </a:r>
            <a:r>
              <a:rPr lang="en-US" altLang="ja-JP" dirty="0"/>
              <a:t>	TCA9517: </a:t>
            </a:r>
            <a:r>
              <a:rPr lang="en-US" altLang="ja-JP" dirty="0" err="1"/>
              <a:t>VoutA</a:t>
            </a:r>
            <a:r>
              <a:rPr lang="en-US" altLang="ja-JP" dirty="0"/>
              <a:t>&lt;0.2V   </a:t>
            </a:r>
            <a:r>
              <a:rPr lang="en-US" altLang="ja-JP" dirty="0" err="1"/>
              <a:t>VoutB</a:t>
            </a:r>
            <a:r>
              <a:rPr lang="en-US" altLang="ja-JP" dirty="0"/>
              <a:t>=0.57Vtyp~0.6V</a:t>
            </a:r>
            <a:endParaRPr kumimoji="1" lang="en-US" altLang="ja-JP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746BA0E-9A32-4466-A22B-A922F07BFCB3}"/>
              </a:ext>
            </a:extLst>
          </p:cNvPr>
          <p:cNvSpPr txBox="1"/>
          <p:nvPr/>
        </p:nvSpPr>
        <p:spPr>
          <a:xfrm>
            <a:off x="537631" y="220379"/>
            <a:ext cx="1147339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understood this specification as follows. Are these understandings correct?</a:t>
            </a:r>
          </a:p>
          <a:p>
            <a:endParaRPr lang="en-US" altLang="ja-JP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・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TCA9517 convert the B-side input Voltage to buffered Low-voltage(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≒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0.5V), when connected device   </a:t>
            </a:r>
          </a:p>
          <a:p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outputs Low-voltage to the B-side.</a:t>
            </a:r>
          </a:p>
          <a:p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・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this case, the output voltage of B-side is offset 70mV(</a:t>
            </a:r>
            <a:r>
              <a:rPr lang="en-US" altLang="ja-JP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higher than output voltage of connected </a:t>
            </a:r>
          </a:p>
          <a:p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device.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0FD6208B-49B7-424B-96A1-B1C17E0AE22D}"/>
              </a:ext>
            </a:extLst>
          </p:cNvPr>
          <p:cNvSpPr/>
          <p:nvPr/>
        </p:nvSpPr>
        <p:spPr>
          <a:xfrm>
            <a:off x="2389105" y="4381500"/>
            <a:ext cx="344570" cy="309883"/>
          </a:xfrm>
          <a:custGeom>
            <a:avLst/>
            <a:gdLst>
              <a:gd name="connsiteX0" fmla="*/ 30245 w 344570"/>
              <a:gd name="connsiteY0" fmla="*/ 0 h 309883"/>
              <a:gd name="connsiteX1" fmla="*/ 30245 w 344570"/>
              <a:gd name="connsiteY1" fmla="*/ 276225 h 309883"/>
              <a:gd name="connsiteX2" fmla="*/ 344570 w 344570"/>
              <a:gd name="connsiteY2" fmla="*/ 295275 h 309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570" h="309883">
                <a:moveTo>
                  <a:pt x="30245" y="0"/>
                </a:moveTo>
                <a:cubicBezTo>
                  <a:pt x="4051" y="113506"/>
                  <a:pt x="-22142" y="227013"/>
                  <a:pt x="30245" y="276225"/>
                </a:cubicBezTo>
                <a:cubicBezTo>
                  <a:pt x="82632" y="325437"/>
                  <a:pt x="213601" y="310356"/>
                  <a:pt x="344570" y="29527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1027D423-8517-4992-812D-9CD471D4ECD9}"/>
              </a:ext>
            </a:extLst>
          </p:cNvPr>
          <p:cNvSpPr/>
          <p:nvPr/>
        </p:nvSpPr>
        <p:spPr>
          <a:xfrm>
            <a:off x="2847975" y="4547387"/>
            <a:ext cx="1171575" cy="190920"/>
          </a:xfrm>
          <a:custGeom>
            <a:avLst/>
            <a:gdLst>
              <a:gd name="connsiteX0" fmla="*/ 0 w 1171575"/>
              <a:gd name="connsiteY0" fmla="*/ 186538 h 190920"/>
              <a:gd name="connsiteX1" fmla="*/ 304800 w 1171575"/>
              <a:gd name="connsiteY1" fmla="*/ 167488 h 190920"/>
              <a:gd name="connsiteX2" fmla="*/ 409575 w 1171575"/>
              <a:gd name="connsiteY2" fmla="*/ 5563 h 190920"/>
              <a:gd name="connsiteX3" fmla="*/ 1171575 w 1171575"/>
              <a:gd name="connsiteY3" fmla="*/ 53188 h 190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1575" h="190920">
                <a:moveTo>
                  <a:pt x="0" y="186538"/>
                </a:moveTo>
                <a:cubicBezTo>
                  <a:pt x="118269" y="192094"/>
                  <a:pt x="236538" y="197650"/>
                  <a:pt x="304800" y="167488"/>
                </a:cubicBezTo>
                <a:cubicBezTo>
                  <a:pt x="373062" y="137326"/>
                  <a:pt x="265113" y="24613"/>
                  <a:pt x="409575" y="5563"/>
                </a:cubicBezTo>
                <a:cubicBezTo>
                  <a:pt x="554037" y="-13487"/>
                  <a:pt x="862806" y="19850"/>
                  <a:pt x="1171575" y="531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6D4CE7A8-2505-48BD-B15C-C1021AE5EAC2}"/>
              </a:ext>
            </a:extLst>
          </p:cNvPr>
          <p:cNvSpPr/>
          <p:nvPr/>
        </p:nvSpPr>
        <p:spPr>
          <a:xfrm>
            <a:off x="2886075" y="4223961"/>
            <a:ext cx="1162050" cy="174781"/>
          </a:xfrm>
          <a:custGeom>
            <a:avLst/>
            <a:gdLst>
              <a:gd name="connsiteX0" fmla="*/ 1162050 w 1162050"/>
              <a:gd name="connsiteY0" fmla="*/ 138489 h 174781"/>
              <a:gd name="connsiteX1" fmla="*/ 419100 w 1162050"/>
              <a:gd name="connsiteY1" fmla="*/ 167064 h 174781"/>
              <a:gd name="connsiteX2" fmla="*/ 390525 w 1162050"/>
              <a:gd name="connsiteY2" fmla="*/ 14664 h 174781"/>
              <a:gd name="connsiteX3" fmla="*/ 0 w 1162050"/>
              <a:gd name="connsiteY3" fmla="*/ 14664 h 17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2050" h="174781">
                <a:moveTo>
                  <a:pt x="1162050" y="138489"/>
                </a:moveTo>
                <a:cubicBezTo>
                  <a:pt x="854868" y="163095"/>
                  <a:pt x="547687" y="187702"/>
                  <a:pt x="419100" y="167064"/>
                </a:cubicBezTo>
                <a:cubicBezTo>
                  <a:pt x="290512" y="146427"/>
                  <a:pt x="460375" y="40064"/>
                  <a:pt x="390525" y="14664"/>
                </a:cubicBezTo>
                <a:cubicBezTo>
                  <a:pt x="320675" y="-10736"/>
                  <a:pt x="160337" y="1964"/>
                  <a:pt x="0" y="14664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96684830-9B92-4FCC-9663-921C4AD77FAC}"/>
              </a:ext>
            </a:extLst>
          </p:cNvPr>
          <p:cNvSpPr/>
          <p:nvPr/>
        </p:nvSpPr>
        <p:spPr>
          <a:xfrm>
            <a:off x="1457325" y="4278361"/>
            <a:ext cx="1285875" cy="202755"/>
          </a:xfrm>
          <a:custGeom>
            <a:avLst/>
            <a:gdLst>
              <a:gd name="connsiteX0" fmla="*/ 1285875 w 1285875"/>
              <a:gd name="connsiteY0" fmla="*/ 17414 h 202755"/>
              <a:gd name="connsiteX1" fmla="*/ 923925 w 1285875"/>
              <a:gd name="connsiteY1" fmla="*/ 17414 h 202755"/>
              <a:gd name="connsiteX2" fmla="*/ 933450 w 1285875"/>
              <a:gd name="connsiteY2" fmla="*/ 198389 h 202755"/>
              <a:gd name="connsiteX3" fmla="*/ 0 w 1285875"/>
              <a:gd name="connsiteY3" fmla="*/ 150764 h 202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75" h="202755">
                <a:moveTo>
                  <a:pt x="1285875" y="17414"/>
                </a:moveTo>
                <a:cubicBezTo>
                  <a:pt x="1134269" y="2332"/>
                  <a:pt x="982663" y="-12749"/>
                  <a:pt x="923925" y="17414"/>
                </a:cubicBezTo>
                <a:cubicBezTo>
                  <a:pt x="865187" y="47577"/>
                  <a:pt x="1087437" y="176164"/>
                  <a:pt x="933450" y="198389"/>
                </a:cubicBezTo>
                <a:cubicBezTo>
                  <a:pt x="779463" y="220614"/>
                  <a:pt x="0" y="150764"/>
                  <a:pt x="0" y="150764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: 図形 34">
            <a:extLst>
              <a:ext uri="{FF2B5EF4-FFF2-40B4-BE49-F238E27FC236}">
                <a16:creationId xmlns:a16="http://schemas.microsoft.com/office/drawing/2014/main" id="{31FC4689-2DA4-4CF1-AA0F-DA94D1E41DC5}"/>
              </a:ext>
            </a:extLst>
          </p:cNvPr>
          <p:cNvSpPr/>
          <p:nvPr/>
        </p:nvSpPr>
        <p:spPr>
          <a:xfrm>
            <a:off x="8246980" y="4305300"/>
            <a:ext cx="344570" cy="309883"/>
          </a:xfrm>
          <a:custGeom>
            <a:avLst/>
            <a:gdLst>
              <a:gd name="connsiteX0" fmla="*/ 30245 w 344570"/>
              <a:gd name="connsiteY0" fmla="*/ 0 h 309883"/>
              <a:gd name="connsiteX1" fmla="*/ 30245 w 344570"/>
              <a:gd name="connsiteY1" fmla="*/ 276225 h 309883"/>
              <a:gd name="connsiteX2" fmla="*/ 344570 w 344570"/>
              <a:gd name="connsiteY2" fmla="*/ 295275 h 309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570" h="309883">
                <a:moveTo>
                  <a:pt x="30245" y="0"/>
                </a:moveTo>
                <a:cubicBezTo>
                  <a:pt x="4051" y="113506"/>
                  <a:pt x="-22142" y="227013"/>
                  <a:pt x="30245" y="276225"/>
                </a:cubicBezTo>
                <a:cubicBezTo>
                  <a:pt x="82632" y="325437"/>
                  <a:pt x="213601" y="310356"/>
                  <a:pt x="344570" y="29527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: 図形 35">
            <a:extLst>
              <a:ext uri="{FF2B5EF4-FFF2-40B4-BE49-F238E27FC236}">
                <a16:creationId xmlns:a16="http://schemas.microsoft.com/office/drawing/2014/main" id="{460F878F-AE05-4203-B22B-40F5BE2A3C81}"/>
              </a:ext>
            </a:extLst>
          </p:cNvPr>
          <p:cNvSpPr/>
          <p:nvPr/>
        </p:nvSpPr>
        <p:spPr>
          <a:xfrm>
            <a:off x="8705850" y="4471187"/>
            <a:ext cx="1171575" cy="190920"/>
          </a:xfrm>
          <a:custGeom>
            <a:avLst/>
            <a:gdLst>
              <a:gd name="connsiteX0" fmla="*/ 0 w 1171575"/>
              <a:gd name="connsiteY0" fmla="*/ 186538 h 190920"/>
              <a:gd name="connsiteX1" fmla="*/ 304800 w 1171575"/>
              <a:gd name="connsiteY1" fmla="*/ 167488 h 190920"/>
              <a:gd name="connsiteX2" fmla="*/ 409575 w 1171575"/>
              <a:gd name="connsiteY2" fmla="*/ 5563 h 190920"/>
              <a:gd name="connsiteX3" fmla="*/ 1171575 w 1171575"/>
              <a:gd name="connsiteY3" fmla="*/ 53188 h 190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1575" h="190920">
                <a:moveTo>
                  <a:pt x="0" y="186538"/>
                </a:moveTo>
                <a:cubicBezTo>
                  <a:pt x="118269" y="192094"/>
                  <a:pt x="236538" y="197650"/>
                  <a:pt x="304800" y="167488"/>
                </a:cubicBezTo>
                <a:cubicBezTo>
                  <a:pt x="373062" y="137326"/>
                  <a:pt x="265113" y="24613"/>
                  <a:pt x="409575" y="5563"/>
                </a:cubicBezTo>
                <a:cubicBezTo>
                  <a:pt x="554037" y="-13487"/>
                  <a:pt x="862806" y="19850"/>
                  <a:pt x="1171575" y="531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: 図形 36">
            <a:extLst>
              <a:ext uri="{FF2B5EF4-FFF2-40B4-BE49-F238E27FC236}">
                <a16:creationId xmlns:a16="http://schemas.microsoft.com/office/drawing/2014/main" id="{51172E41-2E16-43F7-9DC0-6B3E01000120}"/>
              </a:ext>
            </a:extLst>
          </p:cNvPr>
          <p:cNvSpPr/>
          <p:nvPr/>
        </p:nvSpPr>
        <p:spPr>
          <a:xfrm>
            <a:off x="8743950" y="4147761"/>
            <a:ext cx="1162050" cy="174781"/>
          </a:xfrm>
          <a:custGeom>
            <a:avLst/>
            <a:gdLst>
              <a:gd name="connsiteX0" fmla="*/ 1162050 w 1162050"/>
              <a:gd name="connsiteY0" fmla="*/ 138489 h 174781"/>
              <a:gd name="connsiteX1" fmla="*/ 419100 w 1162050"/>
              <a:gd name="connsiteY1" fmla="*/ 167064 h 174781"/>
              <a:gd name="connsiteX2" fmla="*/ 390525 w 1162050"/>
              <a:gd name="connsiteY2" fmla="*/ 14664 h 174781"/>
              <a:gd name="connsiteX3" fmla="*/ 0 w 1162050"/>
              <a:gd name="connsiteY3" fmla="*/ 14664 h 17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2050" h="174781">
                <a:moveTo>
                  <a:pt x="1162050" y="138489"/>
                </a:moveTo>
                <a:cubicBezTo>
                  <a:pt x="854868" y="163095"/>
                  <a:pt x="547687" y="187702"/>
                  <a:pt x="419100" y="167064"/>
                </a:cubicBezTo>
                <a:cubicBezTo>
                  <a:pt x="290512" y="146427"/>
                  <a:pt x="460375" y="40064"/>
                  <a:pt x="390525" y="14664"/>
                </a:cubicBezTo>
                <a:cubicBezTo>
                  <a:pt x="320675" y="-10736"/>
                  <a:pt x="160337" y="1964"/>
                  <a:pt x="0" y="14664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: 図形 37">
            <a:extLst>
              <a:ext uri="{FF2B5EF4-FFF2-40B4-BE49-F238E27FC236}">
                <a16:creationId xmlns:a16="http://schemas.microsoft.com/office/drawing/2014/main" id="{D9EA0713-B760-4493-BAB3-5772960A79DC}"/>
              </a:ext>
            </a:extLst>
          </p:cNvPr>
          <p:cNvSpPr/>
          <p:nvPr/>
        </p:nvSpPr>
        <p:spPr>
          <a:xfrm>
            <a:off x="7315200" y="4202161"/>
            <a:ext cx="1285875" cy="202755"/>
          </a:xfrm>
          <a:custGeom>
            <a:avLst/>
            <a:gdLst>
              <a:gd name="connsiteX0" fmla="*/ 1285875 w 1285875"/>
              <a:gd name="connsiteY0" fmla="*/ 17414 h 202755"/>
              <a:gd name="connsiteX1" fmla="*/ 923925 w 1285875"/>
              <a:gd name="connsiteY1" fmla="*/ 17414 h 202755"/>
              <a:gd name="connsiteX2" fmla="*/ 933450 w 1285875"/>
              <a:gd name="connsiteY2" fmla="*/ 198389 h 202755"/>
              <a:gd name="connsiteX3" fmla="*/ 0 w 1285875"/>
              <a:gd name="connsiteY3" fmla="*/ 150764 h 202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875" h="202755">
                <a:moveTo>
                  <a:pt x="1285875" y="17414"/>
                </a:moveTo>
                <a:cubicBezTo>
                  <a:pt x="1134269" y="2332"/>
                  <a:pt x="982663" y="-12749"/>
                  <a:pt x="923925" y="17414"/>
                </a:cubicBezTo>
                <a:cubicBezTo>
                  <a:pt x="865187" y="47577"/>
                  <a:pt x="1087437" y="176164"/>
                  <a:pt x="933450" y="198389"/>
                </a:cubicBezTo>
                <a:cubicBezTo>
                  <a:pt x="779463" y="220614"/>
                  <a:pt x="0" y="150764"/>
                  <a:pt x="0" y="150764"/>
                </a:cubicBezTo>
              </a:path>
            </a:pathLst>
          </a:custGeom>
          <a:noFill/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30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5BB0EB47-37BC-42B5-97DC-B44A0492E7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83" t="11536" r="18414" b="11158"/>
          <a:stretch/>
        </p:blipFill>
        <p:spPr>
          <a:xfrm>
            <a:off x="5259168" y="4261366"/>
            <a:ext cx="4174574" cy="231243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C5857CF3-3515-4A8A-AA15-5B63A17C0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650" y="952500"/>
            <a:ext cx="7773485" cy="299126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6CEEE7-5F10-4038-887A-AA04EDF44661}"/>
              </a:ext>
            </a:extLst>
          </p:cNvPr>
          <p:cNvSpPr txBox="1"/>
          <p:nvPr/>
        </p:nvSpPr>
        <p:spPr>
          <a:xfrm>
            <a:off x="495300" y="952500"/>
            <a:ext cx="413869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Typical </a:t>
            </a:r>
            <a:r>
              <a:rPr kumimoji="1"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Aplication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(datasheet P.12) 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64FF671-42C2-47AD-A916-98F309C276E8}"/>
              </a:ext>
            </a:extLst>
          </p:cNvPr>
          <p:cNvSpPr txBox="1"/>
          <p:nvPr/>
        </p:nvSpPr>
        <p:spPr>
          <a:xfrm>
            <a:off x="638175" y="4191000"/>
            <a:ext cx="314695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Our Circuit Block diagram 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F26CB3E-D029-4CEF-A2A5-9A90CE71F384}"/>
              </a:ext>
            </a:extLst>
          </p:cNvPr>
          <p:cNvSpPr/>
          <p:nvPr/>
        </p:nvSpPr>
        <p:spPr>
          <a:xfrm>
            <a:off x="7734300" y="4038600"/>
            <a:ext cx="914400" cy="695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6E21613-9FFD-49CA-B8B5-10B664B30883}"/>
              </a:ext>
            </a:extLst>
          </p:cNvPr>
          <p:cNvCxnSpPr/>
          <p:nvPr/>
        </p:nvCxnSpPr>
        <p:spPr>
          <a:xfrm>
            <a:off x="7229475" y="4867275"/>
            <a:ext cx="333375" cy="0"/>
          </a:xfrm>
          <a:prstGeom prst="line">
            <a:avLst/>
          </a:prstGeom>
          <a:ln w="127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E332F40-C261-422F-AD1D-FBCB2FEC65E2}"/>
              </a:ext>
            </a:extLst>
          </p:cNvPr>
          <p:cNvSpPr/>
          <p:nvPr/>
        </p:nvSpPr>
        <p:spPr>
          <a:xfrm>
            <a:off x="1737181" y="5286373"/>
            <a:ext cx="1225275" cy="885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Slave</a:t>
            </a:r>
          </a:p>
          <a:p>
            <a:pPr algn="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SDA</a:t>
            </a:r>
          </a:p>
          <a:p>
            <a:pPr algn="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SCL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3C3029AD-1386-45EA-98EF-393D8EBC668B}"/>
              </a:ext>
            </a:extLst>
          </p:cNvPr>
          <p:cNvCxnSpPr>
            <a:cxnSpLocks/>
          </p:cNvCxnSpPr>
          <p:nvPr/>
        </p:nvCxnSpPr>
        <p:spPr>
          <a:xfrm>
            <a:off x="6524625" y="5417582"/>
            <a:ext cx="0" cy="11562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1F1D8C43-1EC4-4595-A958-AEF33A2E25C1}"/>
              </a:ext>
            </a:extLst>
          </p:cNvPr>
          <p:cNvCxnSpPr>
            <a:cxnSpLocks/>
          </p:cNvCxnSpPr>
          <p:nvPr/>
        </p:nvCxnSpPr>
        <p:spPr>
          <a:xfrm>
            <a:off x="3381375" y="6573799"/>
            <a:ext cx="31432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07DFA9D-179A-429D-BF81-567E5C1128DC}"/>
              </a:ext>
            </a:extLst>
          </p:cNvPr>
          <p:cNvCxnSpPr>
            <a:cxnSpLocks/>
          </p:cNvCxnSpPr>
          <p:nvPr/>
        </p:nvCxnSpPr>
        <p:spPr>
          <a:xfrm>
            <a:off x="3209925" y="6716674"/>
            <a:ext cx="35528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FC048E35-BAF8-41B3-BE75-4BA92D492D82}"/>
              </a:ext>
            </a:extLst>
          </p:cNvPr>
          <p:cNvCxnSpPr>
            <a:cxnSpLocks/>
          </p:cNvCxnSpPr>
          <p:nvPr/>
        </p:nvCxnSpPr>
        <p:spPr>
          <a:xfrm>
            <a:off x="6753225" y="5710235"/>
            <a:ext cx="0" cy="9969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6AD5B30-55E2-4CDF-B947-E8E3D14D30F3}"/>
              </a:ext>
            </a:extLst>
          </p:cNvPr>
          <p:cNvCxnSpPr>
            <a:cxnSpLocks/>
          </p:cNvCxnSpPr>
          <p:nvPr/>
        </p:nvCxnSpPr>
        <p:spPr>
          <a:xfrm>
            <a:off x="5143500" y="5771552"/>
            <a:ext cx="0" cy="802246"/>
          </a:xfrm>
          <a:prstGeom prst="line">
            <a:avLst/>
          </a:prstGeom>
          <a:ln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FD2AFB12-521C-4156-B0A9-5AD461E929E8}"/>
              </a:ext>
            </a:extLst>
          </p:cNvPr>
          <p:cNvCxnSpPr>
            <a:cxnSpLocks/>
          </p:cNvCxnSpPr>
          <p:nvPr/>
        </p:nvCxnSpPr>
        <p:spPr>
          <a:xfrm>
            <a:off x="3381375" y="5729285"/>
            <a:ext cx="0" cy="844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B5BAAA8A-2BB7-4708-8A2D-57419D75947C}"/>
              </a:ext>
            </a:extLst>
          </p:cNvPr>
          <p:cNvCxnSpPr>
            <a:cxnSpLocks/>
          </p:cNvCxnSpPr>
          <p:nvPr/>
        </p:nvCxnSpPr>
        <p:spPr>
          <a:xfrm>
            <a:off x="5000625" y="5995690"/>
            <a:ext cx="0" cy="711459"/>
          </a:xfrm>
          <a:prstGeom prst="line">
            <a:avLst/>
          </a:prstGeom>
          <a:ln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F1C5ECE2-AF44-421A-BF50-80DD76450AB9}"/>
              </a:ext>
            </a:extLst>
          </p:cNvPr>
          <p:cNvCxnSpPr>
            <a:cxnSpLocks/>
          </p:cNvCxnSpPr>
          <p:nvPr/>
        </p:nvCxnSpPr>
        <p:spPr>
          <a:xfrm>
            <a:off x="3209925" y="5995690"/>
            <a:ext cx="0" cy="720984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2E2836F5-A349-42D5-9AB5-92F107548423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2962456" y="5729286"/>
            <a:ext cx="4189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E4F6EF5-3428-4622-A1EC-3E7B00A3FAC4}"/>
              </a:ext>
            </a:extLst>
          </p:cNvPr>
          <p:cNvCxnSpPr>
            <a:cxnSpLocks/>
          </p:cNvCxnSpPr>
          <p:nvPr/>
        </p:nvCxnSpPr>
        <p:spPr>
          <a:xfrm>
            <a:off x="2962455" y="5981401"/>
            <a:ext cx="24747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7795C06D-DC38-4E62-8B6D-32D7B025BCCE}"/>
              </a:ext>
            </a:extLst>
          </p:cNvPr>
          <p:cNvCxnSpPr>
            <a:cxnSpLocks/>
          </p:cNvCxnSpPr>
          <p:nvPr/>
        </p:nvCxnSpPr>
        <p:spPr>
          <a:xfrm>
            <a:off x="4744350" y="5981102"/>
            <a:ext cx="24747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F559CFD-9EB5-4316-A2D4-E62864E577CF}"/>
              </a:ext>
            </a:extLst>
          </p:cNvPr>
          <p:cNvSpPr/>
          <p:nvPr/>
        </p:nvSpPr>
        <p:spPr>
          <a:xfrm>
            <a:off x="3595185" y="5286373"/>
            <a:ext cx="1225275" cy="8858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Slave</a:t>
            </a:r>
          </a:p>
          <a:p>
            <a:pPr algn="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SDA</a:t>
            </a:r>
          </a:p>
          <a:p>
            <a:pPr algn="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SCL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992DD504-C6F4-4B1C-AB4E-96992ED054E4}"/>
              </a:ext>
            </a:extLst>
          </p:cNvPr>
          <p:cNvCxnSpPr>
            <a:cxnSpLocks/>
          </p:cNvCxnSpPr>
          <p:nvPr/>
        </p:nvCxnSpPr>
        <p:spPr>
          <a:xfrm>
            <a:off x="4811025" y="5771552"/>
            <a:ext cx="3324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6B9C9A5-44EE-4212-A08F-367961AD591D}"/>
              </a:ext>
            </a:extLst>
          </p:cNvPr>
          <p:cNvSpPr txBox="1"/>
          <p:nvPr/>
        </p:nvSpPr>
        <p:spPr>
          <a:xfrm>
            <a:off x="5974541" y="4728182"/>
            <a:ext cx="6183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2.2kΩ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5205111-337C-462D-80A0-598530B9B588}"/>
              </a:ext>
            </a:extLst>
          </p:cNvPr>
          <p:cNvSpPr txBox="1"/>
          <p:nvPr/>
        </p:nvSpPr>
        <p:spPr>
          <a:xfrm>
            <a:off x="7504260" y="4726854"/>
            <a:ext cx="668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2.2kΩ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58B9447-5BE4-4FC4-9C74-6B6A7AA9F93C}"/>
              </a:ext>
            </a:extLst>
          </p:cNvPr>
          <p:cNvSpPr txBox="1"/>
          <p:nvPr/>
        </p:nvSpPr>
        <p:spPr>
          <a:xfrm>
            <a:off x="8261731" y="4738924"/>
            <a:ext cx="6211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2.2kΩ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56C963F-BCAA-45EB-A760-3AB738488DC7}"/>
              </a:ext>
            </a:extLst>
          </p:cNvPr>
          <p:cNvSpPr txBox="1"/>
          <p:nvPr/>
        </p:nvSpPr>
        <p:spPr>
          <a:xfrm>
            <a:off x="6731300" y="4743375"/>
            <a:ext cx="668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2.2kΩ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FA63A0CB-50F9-4DDB-BC36-09077187058A}"/>
              </a:ext>
            </a:extLst>
          </p:cNvPr>
          <p:cNvCxnSpPr>
            <a:cxnSpLocks/>
          </p:cNvCxnSpPr>
          <p:nvPr/>
        </p:nvCxnSpPr>
        <p:spPr>
          <a:xfrm>
            <a:off x="6061892" y="5000625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B28F63F4-0098-4260-8532-6BFE44CE59E8}"/>
              </a:ext>
            </a:extLst>
          </p:cNvPr>
          <p:cNvCxnSpPr>
            <a:cxnSpLocks/>
          </p:cNvCxnSpPr>
          <p:nvPr/>
        </p:nvCxnSpPr>
        <p:spPr>
          <a:xfrm>
            <a:off x="6080942" y="5048250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1313288A-E537-495E-87AD-38DF0C58A83F}"/>
              </a:ext>
            </a:extLst>
          </p:cNvPr>
          <p:cNvCxnSpPr>
            <a:cxnSpLocks/>
          </p:cNvCxnSpPr>
          <p:nvPr/>
        </p:nvCxnSpPr>
        <p:spPr>
          <a:xfrm>
            <a:off x="6734175" y="5000625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29594261-9D45-4F2C-BC53-0B6783E0903C}"/>
              </a:ext>
            </a:extLst>
          </p:cNvPr>
          <p:cNvCxnSpPr>
            <a:cxnSpLocks/>
          </p:cNvCxnSpPr>
          <p:nvPr/>
        </p:nvCxnSpPr>
        <p:spPr>
          <a:xfrm>
            <a:off x="6753225" y="5048250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F2330324-100D-43FA-85D4-343C988166BD}"/>
              </a:ext>
            </a:extLst>
          </p:cNvPr>
          <p:cNvCxnSpPr>
            <a:cxnSpLocks/>
          </p:cNvCxnSpPr>
          <p:nvPr/>
        </p:nvCxnSpPr>
        <p:spPr>
          <a:xfrm>
            <a:off x="7538267" y="5000625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5FF69F07-E69A-4238-BBB7-E786F8F92871}"/>
              </a:ext>
            </a:extLst>
          </p:cNvPr>
          <p:cNvCxnSpPr>
            <a:cxnSpLocks/>
          </p:cNvCxnSpPr>
          <p:nvPr/>
        </p:nvCxnSpPr>
        <p:spPr>
          <a:xfrm>
            <a:off x="7557317" y="5048250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70F2E5F-F2AC-4003-9D21-A222A0B9F329}"/>
              </a:ext>
            </a:extLst>
          </p:cNvPr>
          <p:cNvCxnSpPr>
            <a:cxnSpLocks/>
          </p:cNvCxnSpPr>
          <p:nvPr/>
        </p:nvCxnSpPr>
        <p:spPr>
          <a:xfrm>
            <a:off x="8369505" y="5010150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386F2C23-F131-4A2E-9354-A142B3ED51D7}"/>
              </a:ext>
            </a:extLst>
          </p:cNvPr>
          <p:cNvCxnSpPr>
            <a:cxnSpLocks/>
          </p:cNvCxnSpPr>
          <p:nvPr/>
        </p:nvCxnSpPr>
        <p:spPr>
          <a:xfrm>
            <a:off x="8388555" y="5057775"/>
            <a:ext cx="40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20DBB4A-E9A1-4F76-90AC-05EF18B4B9E0}"/>
              </a:ext>
            </a:extLst>
          </p:cNvPr>
          <p:cNvSpPr txBox="1"/>
          <p:nvPr/>
        </p:nvSpPr>
        <p:spPr>
          <a:xfrm>
            <a:off x="0" y="175138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there any restrictions on the connection between the master and slave devices with the A/B of the TCA9517?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8137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205</Words>
  <Application>Microsoft Office PowerPoint</Application>
  <PresentationFormat>ワイド画面</PresentationFormat>
  <Paragraphs>35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Yoshida, Taiji (SEC)</dc:creator>
  <cp:lastModifiedBy>Yoshida, Taiji (SEC)</cp:lastModifiedBy>
  <cp:revision>12</cp:revision>
  <dcterms:created xsi:type="dcterms:W3CDTF">2022-01-27T00:52:40Z</dcterms:created>
  <dcterms:modified xsi:type="dcterms:W3CDTF">2022-01-28T03:21:48Z</dcterms:modified>
</cp:coreProperties>
</file>