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F36D02-7F72-B272-612B-4DADE1C12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C417F2-F8A9-D2D1-1610-3455DCD44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CA469B-2A83-7347-3838-1AC0FE29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187AC9-DC55-0907-5C75-B47A7B3C2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52ADB3-17D0-3459-EE67-D94DCB4C6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49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BCF00F-0BB6-0A2B-0070-520B50E2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C56249-BE96-DC2A-5147-6BE1D0141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6BD504-DB10-C512-8ED9-BB9E10AD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BC00B8-CA84-85A9-521A-76214D31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C43608-A602-8097-9DBB-02C5BC0CC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1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01725B-92B1-887A-D78E-DB3A38F80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5F42DA-D4C7-3337-BF4B-AEDAF13C1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074029-5C65-AF88-F857-70E044F7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4FAAE5-53DE-D655-958D-E33C401C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78AE47-4163-9EF0-B655-6BCD255B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90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49BC19-9F5F-7350-4C6C-98A442662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013729-5D37-D6DD-3AA0-52D7344F7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6C33AA-9054-4BC8-227E-12C7CFA54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91B698-772E-6FAA-85CC-F7EC91E3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21B5-264B-FDAF-E4D4-0C63190C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0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6FBDBD-9E3D-19EE-5862-50DCAA252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B8B591-644A-C4F7-C8AA-F5E79ECA9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90CDCB-E390-BFB0-929C-EB09C0D4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2249EA-9F50-0A59-CC99-F70BAA36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FE618B-C27A-B9DD-879D-E4DCAA089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92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4952CD-D240-8899-894A-AFC3BF7BF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8B0C68-C1B7-E1FD-A903-E91D76091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B8699C-B949-18A6-0042-B68140B3C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A3762F-2784-68B9-5AA1-D5D32EA61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D14831-E353-0212-0B43-B01692656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9445BE-CEDD-30A7-9764-AA4CBA2F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12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3061A0-9AC7-296C-5751-955B894C8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B7C5CC-575B-722B-9D84-7D759D50C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479D80-CB8C-E0EF-180B-B6EBF48D1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9464082-062B-4F40-5E50-68D6E021C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92250AF-ED3A-01D5-F886-7FE77FB06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42BC8FB-D152-897C-6F43-2F058BEE3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B4A2A16-5623-A07C-FB6C-711EB321C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7F0DF58-22E2-2865-C5D2-0CB2E975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87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9386E4-FA74-147A-45C7-D3D01EE30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F9930B4-41C3-CC01-6D0C-9BCBBA46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B2F965-03F1-E5A0-9BD1-CC8EA7A1E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0C35A18-8319-FD8A-0B3B-F0F3BAC6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1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DA4AB9-7F87-1BED-6B5B-46E641DD1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6FF026D-C112-8789-611F-A9536D3B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EC3716-2B61-162A-4892-CE3B0DAFD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27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A2B1-97FC-3482-FEC9-8D5D2B47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FE0009-2C84-EEA1-9CE9-C299ECF7B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231E69-0E3D-F82F-BD18-546866594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B3DF46-70E8-E3DB-7F90-C72D91DE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BB812C-4249-8BDD-7AC9-3ADD6D5A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85D340-169F-9D69-7037-A38E7F642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53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EDE6A0-22CC-ADDE-7A61-3FF8C411D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2BF99F5-819C-6613-D52D-7B0779381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864E4B-1D68-D80E-F615-973F0771B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C27DCC-7842-29EA-BAB5-14B6A1B52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B69C43-F34D-385B-981E-F5AE6A38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8BA4C0-E42A-87A8-087D-E0B1A5A8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83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01EA096-D72B-2843-E682-81F2BED37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5ECE7D-FB29-3B57-6EFF-8887AA10E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5F183C-6942-4AD0-B673-619B6E187C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00FA29-4213-46BC-AEFB-90FB36946E9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367371-48C9-2ED4-CF9C-5D71B281DD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4FA88B-44DF-FE04-9F08-185C3D7EC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E16ED-0340-4680-BA31-BABAE35BDA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26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91B522B-3F18-DC60-2FD4-CF91250510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213A270-4171-0BE1-0E59-130DCDCBA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895" y="1211119"/>
            <a:ext cx="9912126" cy="4223978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DBED9B-B070-B40E-0742-9C1FA66DD02B}"/>
              </a:ext>
            </a:extLst>
          </p:cNvPr>
          <p:cNvSpPr/>
          <p:nvPr/>
        </p:nvSpPr>
        <p:spPr>
          <a:xfrm>
            <a:off x="892895" y="296719"/>
            <a:ext cx="4333446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System</a:t>
            </a:r>
            <a:r>
              <a:rPr kumimoji="1" lang="ja-JP" altLang="en-US" dirty="0"/>
              <a:t> </a:t>
            </a:r>
            <a:r>
              <a:rPr kumimoji="1" lang="en-US" altLang="ja-JP" dirty="0"/>
              <a:t>Block</a:t>
            </a:r>
            <a:r>
              <a:rPr kumimoji="1" lang="ja-JP" altLang="en-US" dirty="0"/>
              <a:t> </a:t>
            </a:r>
            <a:r>
              <a:rPr kumimoji="1" lang="en-US" altLang="ja-JP" dirty="0"/>
              <a:t>diagram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564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FD2F3A4-14D4-F989-0691-088349E23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850" y="305124"/>
            <a:ext cx="9605394" cy="6300947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95828D-E51B-B3F9-CFC1-929A66F7D667}"/>
              </a:ext>
            </a:extLst>
          </p:cNvPr>
          <p:cNvSpPr/>
          <p:nvPr/>
        </p:nvSpPr>
        <p:spPr>
          <a:xfrm>
            <a:off x="4706224" y="847289"/>
            <a:ext cx="914400" cy="45300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TX</a:t>
            </a:r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B9D99F6-7C2D-9774-64F9-420FA024EEC0}"/>
              </a:ext>
            </a:extLst>
          </p:cNvPr>
          <p:cNvSpPr/>
          <p:nvPr/>
        </p:nvSpPr>
        <p:spPr>
          <a:xfrm>
            <a:off x="6301530" y="847289"/>
            <a:ext cx="914400" cy="45300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RX</a:t>
            </a:r>
            <a:endParaRPr kumimoji="1" lang="ja-JP" altLang="en-US" dirty="0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399101F8-6FFC-B475-058A-FDECAC26BF5A}"/>
              </a:ext>
            </a:extLst>
          </p:cNvPr>
          <p:cNvSpPr/>
          <p:nvPr/>
        </p:nvSpPr>
        <p:spPr>
          <a:xfrm>
            <a:off x="6096000" y="4354163"/>
            <a:ext cx="1530699" cy="7001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44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ワイド画面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TED ECE2 Wada Hiroshi</dc:creator>
  <cp:lastModifiedBy>TED ECE2 Wada Hiroshi</cp:lastModifiedBy>
  <cp:revision>1</cp:revision>
  <dcterms:created xsi:type="dcterms:W3CDTF">2026-03-19T05:50:40Z</dcterms:created>
  <dcterms:modified xsi:type="dcterms:W3CDTF">2026-03-19T05:57:25Z</dcterms:modified>
</cp:coreProperties>
</file>