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36D02-7F72-B272-612B-4DADE1C12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C417F2-F8A9-D2D1-1610-3455DCD44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CA469B-2A83-7347-3838-1AC0FE29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187AC9-DC55-0907-5C75-B47A7B3C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52ADB3-17D0-3459-EE67-D94DCB4C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49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CF00F-0BB6-0A2B-0070-520B50E2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C56249-BE96-DC2A-5147-6BE1D0141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6BD504-DB10-C512-8ED9-BB9E10A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BC00B8-CA84-85A9-521A-76214D31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43608-A602-8097-9DBB-02C5BC0C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1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01725B-92B1-887A-D78E-DB3A38F80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F42DA-D4C7-3337-BF4B-AEDAF13C1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074029-5C65-AF88-F857-70E044F7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4FAAE5-53DE-D655-958D-E33C401C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78AE47-4163-9EF0-B655-6BCD255B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90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9BC19-9F5F-7350-4C6C-98A44266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13729-5D37-D6DD-3AA0-52D7344F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6C33AA-9054-4BC8-227E-12C7CFA5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91B698-772E-6FAA-85CC-F7EC91E3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B21B5-264B-FDAF-E4D4-0C63190C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FBDBD-9E3D-19EE-5862-50DCAA25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B8B591-644A-C4F7-C8AA-F5E79ECA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90CDCB-E390-BFB0-929C-EB09C0D4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2249EA-9F50-0A59-CC99-F70BAA36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FE618B-C27A-B9DD-879D-E4DCAA0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92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952CD-D240-8899-894A-AFC3BF7B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8B0C68-C1B7-E1FD-A903-E91D76091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B8699C-B949-18A6-0042-B68140B3C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A3762F-2784-68B9-5AA1-D5D32EA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D14831-E353-0212-0B43-B016926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9445BE-CEDD-30A7-9764-AA4CBA2F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12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061A0-9AC7-296C-5751-955B894C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B7C5CC-575B-722B-9D84-7D759D50C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479D80-CB8C-E0EF-180B-B6EBF48D1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464082-062B-4F40-5E50-68D6E021C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2250AF-ED3A-01D5-F886-7FE77FB06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2BC8FB-D152-897C-6F43-2F058BEE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4A2A16-5623-A07C-FB6C-711EB321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F0DF58-22E2-2865-C5D2-0CB2E975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8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9386E4-FA74-147A-45C7-D3D01EE3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9930B4-41C3-CC01-6D0C-9BCBBA46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B2F965-03F1-E5A0-9BD1-CC8EA7A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C35A18-8319-FD8A-0B3B-F0F3BAC6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DA4AB9-7F87-1BED-6B5B-46E641DD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FF026D-C112-8789-611F-A9536D3B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EC3716-2B61-162A-4892-CE3B0DAF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27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4A2B1-97FC-3482-FEC9-8D5D2B47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FE0009-2C84-EEA1-9CE9-C299ECF7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231E69-0E3D-F82F-BD18-546866594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B3DF46-70E8-E3DB-7F90-C72D91D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BB812C-4249-8BDD-7AC9-3ADD6D5A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85D340-169F-9D69-7037-A38E7F64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5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DE6A0-22CC-ADDE-7A61-3FF8C411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BF99F5-819C-6613-D52D-7B0779381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864E4B-1D68-D80E-F615-973F0771B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C27DCC-7842-29EA-BAB5-14B6A1B5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B69C43-F34D-385B-981E-F5AE6A38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8BA4C0-E42A-87A8-087D-E0B1A5A8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83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1EA096-D72B-2843-E682-81F2BED3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5ECE7D-FB29-3B57-6EFF-8887AA10E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5F183C-6942-4AD0-B673-619B6E187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0FA29-4213-46BC-AEFB-90FB36946E9D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367371-48C9-2ED4-CF9C-5D71B281D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FA88B-44DF-FE04-9F08-185C3D7EC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6E16ED-0340-4680-BA31-BABAE35BD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2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91B522B-3F18-DC60-2FD4-CF9125051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13A270-4171-0BE1-0E59-130DCDCB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5" y="1211119"/>
            <a:ext cx="9912126" cy="42239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DBED9B-B070-B40E-0742-9C1FA66DD02B}"/>
              </a:ext>
            </a:extLst>
          </p:cNvPr>
          <p:cNvSpPr/>
          <p:nvPr/>
        </p:nvSpPr>
        <p:spPr>
          <a:xfrm>
            <a:off x="892895" y="296719"/>
            <a:ext cx="433344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System</a:t>
            </a:r>
            <a:r>
              <a:rPr kumimoji="1" lang="ja-JP" altLang="en-US" dirty="0"/>
              <a:t> </a:t>
            </a:r>
            <a:r>
              <a:rPr kumimoji="1" lang="en-US" altLang="ja-JP" dirty="0"/>
              <a:t>Block</a:t>
            </a:r>
            <a:r>
              <a:rPr kumimoji="1" lang="ja-JP" altLang="en-US" dirty="0"/>
              <a:t> </a:t>
            </a:r>
            <a:r>
              <a:rPr kumimoji="1" lang="en-US" altLang="ja-JP" dirty="0"/>
              <a:t>diagram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6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FD2F3A4-14D4-F989-0691-088349E2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50" y="305124"/>
            <a:ext cx="9605394" cy="630094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95828D-E51B-B3F9-CFC1-929A66F7D667}"/>
              </a:ext>
            </a:extLst>
          </p:cNvPr>
          <p:cNvSpPr/>
          <p:nvPr/>
        </p:nvSpPr>
        <p:spPr>
          <a:xfrm>
            <a:off x="4706224" y="847289"/>
            <a:ext cx="914400" cy="453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TX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9D99F6-7C2D-9774-64F9-420FA024EEC0}"/>
              </a:ext>
            </a:extLst>
          </p:cNvPr>
          <p:cNvSpPr/>
          <p:nvPr/>
        </p:nvSpPr>
        <p:spPr>
          <a:xfrm>
            <a:off x="6301530" y="847289"/>
            <a:ext cx="914400" cy="453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RX</a:t>
            </a:r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99101F8-6FFC-B475-058A-FDECAC26BF5A}"/>
              </a:ext>
            </a:extLst>
          </p:cNvPr>
          <p:cNvSpPr/>
          <p:nvPr/>
        </p:nvSpPr>
        <p:spPr>
          <a:xfrm>
            <a:off x="6096000" y="4354163"/>
            <a:ext cx="1530699" cy="70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44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3AB1DF6-ABF3-6AA4-29CB-7BC3085A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99" y="2810311"/>
            <a:ext cx="3999927" cy="296047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A97650-321D-8FF7-D233-398142B7F75F}"/>
              </a:ext>
            </a:extLst>
          </p:cNvPr>
          <p:cNvSpPr txBox="1"/>
          <p:nvPr/>
        </p:nvSpPr>
        <p:spPr>
          <a:xfrm>
            <a:off x="195044" y="3179319"/>
            <a:ext cx="450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A(RS485)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7E6B96-72C8-C2A0-705E-12D73148E644}"/>
              </a:ext>
            </a:extLst>
          </p:cNvPr>
          <p:cNvSpPr txBox="1"/>
          <p:nvPr/>
        </p:nvSpPr>
        <p:spPr>
          <a:xfrm>
            <a:off x="195044" y="468094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B(RS485)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09F471-A056-6F7D-82E1-C28D66A828C4}"/>
              </a:ext>
            </a:extLst>
          </p:cNvPr>
          <p:cNvSpPr txBox="1"/>
          <p:nvPr/>
        </p:nvSpPr>
        <p:spPr>
          <a:xfrm>
            <a:off x="378790" y="33169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Compare Bus</a:t>
            </a:r>
            <a:r>
              <a:rPr lang="ja-JP" altLang="en-US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signal level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C71A11-8039-CD10-92F4-82A16BB6FF95}"/>
              </a:ext>
            </a:extLst>
          </p:cNvPr>
          <p:cNvSpPr txBox="1"/>
          <p:nvPr/>
        </p:nvSpPr>
        <p:spPr>
          <a:xfrm>
            <a:off x="2446439" y="2321654"/>
            <a:ext cx="2922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termination</a:t>
            </a:r>
            <a:r>
              <a:rPr lang="ja-JP" altLang="en-US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120</a:t>
            </a:r>
            <a:r>
              <a:rPr lang="el-GR" altLang="ja-JP" sz="18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Ω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CCA1B3-AA8B-0ED8-0B36-1C435F3E7838}"/>
              </a:ext>
            </a:extLst>
          </p:cNvPr>
          <p:cNvSpPr txBox="1"/>
          <p:nvPr/>
        </p:nvSpPr>
        <p:spPr>
          <a:xfrm>
            <a:off x="522215" y="103168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Cable length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70mm(Flexible Flat Cable)</a:t>
            </a:r>
          </a:p>
          <a:p>
            <a:r>
              <a:rPr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ata rate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1.92kbps</a:t>
            </a:r>
            <a:endParaRPr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5B1CDD6-874C-A38D-98AD-F2B8221DD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92" y="2865546"/>
            <a:ext cx="3869422" cy="2915228"/>
          </a:xfrm>
          <a:prstGeom prst="rect">
            <a:avLst/>
          </a:prstGeom>
        </p:spPr>
      </p:pic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65D3B1D-A5BD-E1A1-88D4-BA96BADBF20B}"/>
              </a:ext>
            </a:extLst>
          </p:cNvPr>
          <p:cNvSpPr/>
          <p:nvPr/>
        </p:nvSpPr>
        <p:spPr>
          <a:xfrm>
            <a:off x="3450496" y="5938937"/>
            <a:ext cx="2035904" cy="612648"/>
          </a:xfrm>
          <a:prstGeom prst="wedgeRoundRectCallout">
            <a:avLst>
              <a:gd name="adj1" fmla="val -69456"/>
              <a:gd name="adj2" fmla="val -1949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0" i="0" dirty="0">
                <a:solidFill>
                  <a:schemeClr val="bg1"/>
                </a:solidFill>
                <a:effectLst/>
                <a:latin typeface="Google Sans"/>
              </a:rPr>
              <a:t>Large level shift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E38D096-3BDD-5C16-DCFE-C11E222ED865}"/>
              </a:ext>
            </a:extLst>
          </p:cNvPr>
          <p:cNvSpPr txBox="1"/>
          <p:nvPr/>
        </p:nvSpPr>
        <p:spPr>
          <a:xfrm>
            <a:off x="6487261" y="2321654"/>
            <a:ext cx="334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Remove termination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40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</Words>
  <Application>Microsoft Office PowerPoint</Application>
  <PresentationFormat>ワイド画面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Google Sans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TED ECE2 Wada Hiroshi</dc:creator>
  <cp:lastModifiedBy>TED ECE2 Wada Hiroshi</cp:lastModifiedBy>
  <cp:revision>2</cp:revision>
  <dcterms:created xsi:type="dcterms:W3CDTF">2026-03-19T05:50:40Z</dcterms:created>
  <dcterms:modified xsi:type="dcterms:W3CDTF">2026-03-19T09:03:21Z</dcterms:modified>
</cp:coreProperties>
</file>