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05BC-24A3-475E-B747-90FF1B480B7E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9E50-1EF3-40C7-B55A-337E74288A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05BC-24A3-475E-B747-90FF1B480B7E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9E50-1EF3-40C7-B55A-337E74288A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05BC-24A3-475E-B747-90FF1B480B7E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9E50-1EF3-40C7-B55A-337E74288A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05BC-24A3-475E-B747-90FF1B480B7E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9E50-1EF3-40C7-B55A-337E74288A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05BC-24A3-475E-B747-90FF1B480B7E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9E50-1EF3-40C7-B55A-337E74288A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05BC-24A3-475E-B747-90FF1B480B7E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9E50-1EF3-40C7-B55A-337E74288A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05BC-24A3-475E-B747-90FF1B480B7E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9E50-1EF3-40C7-B55A-337E74288A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05BC-24A3-475E-B747-90FF1B480B7E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9E50-1EF3-40C7-B55A-337E74288A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05BC-24A3-475E-B747-90FF1B480B7E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9E50-1EF3-40C7-B55A-337E74288A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05BC-24A3-475E-B747-90FF1B480B7E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9E50-1EF3-40C7-B55A-337E74288A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05BC-24A3-475E-B747-90FF1B480B7E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9E50-1EF3-40C7-B55A-337E74288A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E05BC-24A3-475E-B747-90FF1B480B7E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39E50-1EF3-40C7-B55A-337E74288A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248400" y="1066800"/>
            <a:ext cx="1447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733800" y="1066800"/>
            <a:ext cx="1447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219200" y="1066800"/>
            <a:ext cx="1447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triped Right Arrow 6"/>
          <p:cNvSpPr/>
          <p:nvPr/>
        </p:nvSpPr>
        <p:spPr>
          <a:xfrm>
            <a:off x="152400" y="1295400"/>
            <a:ext cx="990600" cy="2286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" y="990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RS-485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1066800"/>
            <a:ext cx="1905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RS-485 to TTL</a:t>
            </a:r>
          </a:p>
          <a:p>
            <a:r>
              <a:rPr lang="en-US" dirty="0" smtClean="0"/>
              <a:t>THVD1552DGS</a:t>
            </a:r>
            <a:endParaRPr lang="en-US" dirty="0"/>
          </a:p>
        </p:txBody>
      </p:sp>
      <p:sp>
        <p:nvSpPr>
          <p:cNvPr id="10" name="Striped Right Arrow 9"/>
          <p:cNvSpPr/>
          <p:nvPr/>
        </p:nvSpPr>
        <p:spPr>
          <a:xfrm>
            <a:off x="2667000" y="1295400"/>
            <a:ext cx="990600" cy="2286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819400" y="990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TTL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33800" y="10668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TTL to PECL</a:t>
            </a:r>
          </a:p>
          <a:p>
            <a:r>
              <a:rPr lang="en-US" dirty="0" smtClean="0"/>
              <a:t>SN65LVTELT22</a:t>
            </a:r>
          </a:p>
        </p:txBody>
      </p:sp>
      <p:sp>
        <p:nvSpPr>
          <p:cNvPr id="13" name="Striped Right Arrow 12"/>
          <p:cNvSpPr/>
          <p:nvPr/>
        </p:nvSpPr>
        <p:spPr>
          <a:xfrm>
            <a:off x="5181600" y="1295400"/>
            <a:ext cx="990600" cy="2286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34000" y="990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PECL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324600" y="1066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Optical    Fiber Module</a:t>
            </a:r>
          </a:p>
        </p:txBody>
      </p:sp>
      <p:sp>
        <p:nvSpPr>
          <p:cNvPr id="16" name="Striped Right Arrow 15"/>
          <p:cNvSpPr/>
          <p:nvPr/>
        </p:nvSpPr>
        <p:spPr>
          <a:xfrm>
            <a:off x="7696200" y="1295400"/>
            <a:ext cx="990600" cy="2286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848600" y="990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Optical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6248400" y="4191000"/>
            <a:ext cx="1447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3733800" y="4191000"/>
            <a:ext cx="1447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1219200" y="4191000"/>
            <a:ext cx="1447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triped Right Arrow 20"/>
          <p:cNvSpPr/>
          <p:nvPr/>
        </p:nvSpPr>
        <p:spPr>
          <a:xfrm flipH="1">
            <a:off x="228600" y="4419600"/>
            <a:ext cx="990600" cy="2286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28600" y="4114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RS-485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219200" y="4191000"/>
            <a:ext cx="1905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TTL to RS-485</a:t>
            </a:r>
          </a:p>
          <a:p>
            <a:r>
              <a:rPr lang="en-US" dirty="0" smtClean="0"/>
              <a:t>THVD1552DGS</a:t>
            </a:r>
            <a:endParaRPr lang="en-US" dirty="0"/>
          </a:p>
        </p:txBody>
      </p:sp>
      <p:sp>
        <p:nvSpPr>
          <p:cNvPr id="24" name="Striped Right Arrow 23"/>
          <p:cNvSpPr/>
          <p:nvPr/>
        </p:nvSpPr>
        <p:spPr>
          <a:xfrm flipH="1">
            <a:off x="2743200" y="4419600"/>
            <a:ext cx="990600" cy="2286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819400" y="4114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TTL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733800" y="41910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PECL to TTL</a:t>
            </a:r>
          </a:p>
          <a:p>
            <a:r>
              <a:rPr lang="en-US" dirty="0" smtClean="0"/>
              <a:t>SN65PT21DGK</a:t>
            </a:r>
          </a:p>
        </p:txBody>
      </p:sp>
      <p:sp>
        <p:nvSpPr>
          <p:cNvPr id="27" name="Striped Right Arrow 26"/>
          <p:cNvSpPr/>
          <p:nvPr/>
        </p:nvSpPr>
        <p:spPr>
          <a:xfrm flipH="1">
            <a:off x="5257800" y="4419600"/>
            <a:ext cx="990600" cy="2286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334000" y="4114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PECL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324600" y="4191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Optical    Fiber Module</a:t>
            </a:r>
          </a:p>
        </p:txBody>
      </p:sp>
      <p:sp>
        <p:nvSpPr>
          <p:cNvPr id="30" name="Striped Right Arrow 29"/>
          <p:cNvSpPr/>
          <p:nvPr/>
        </p:nvSpPr>
        <p:spPr>
          <a:xfrm flipH="1">
            <a:off x="7772400" y="4419600"/>
            <a:ext cx="990600" cy="2286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848600" y="4114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Optical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219200" y="23622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RS-485 To Optical Fiber Media Converter Transmitter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14400" y="54102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RS-485 To Optical Fiber Media Converter Receiver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48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15</cp:revision>
  <dcterms:created xsi:type="dcterms:W3CDTF">2018-06-26T13:39:46Z</dcterms:created>
  <dcterms:modified xsi:type="dcterms:W3CDTF">2018-06-28T12:23:12Z</dcterms:modified>
</cp:coreProperties>
</file>