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4" r:id="rId3"/>
  </p:sldIdLst>
  <p:sldSz cx="12601575" cy="12601575"/>
  <p:notesSz cx="6742113" cy="6742113"/>
  <p:defaultTextStyle>
    <a:defPPr>
      <a:defRPr lang="en-US"/>
    </a:defPPr>
    <a:lvl1pPr marL="0" algn="l" defTabSz="106662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3312" algn="l" defTabSz="106662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66625" algn="l" defTabSz="106662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99937" algn="l" defTabSz="106662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33249" algn="l" defTabSz="106662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66562" algn="l" defTabSz="106662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99874" algn="l" defTabSz="106662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33186" algn="l" defTabSz="106662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66499" algn="l" defTabSz="106662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3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harath_kemminje" initials="b" lastIdx="1" clrIdx="0">
    <p:extLst>
      <p:ext uri="{19B8F6BF-5375-455C-9EA6-DF929625EA0E}">
        <p15:presenceInfo xmlns="" xmlns:p15="http://schemas.microsoft.com/office/powerpoint/2012/main" userId="bharath_kemminj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66"/>
    <a:srgbClr val="008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741" autoAdjust="0"/>
    <p:restoredTop sz="94660"/>
  </p:normalViewPr>
  <p:slideViewPr>
    <p:cSldViewPr>
      <p:cViewPr>
        <p:scale>
          <a:sx n="50" d="100"/>
          <a:sy n="50" d="100"/>
        </p:scale>
        <p:origin x="-2916" y="-486"/>
      </p:cViewPr>
      <p:guideLst>
        <p:guide orient="horz" pos="3969"/>
        <p:guide pos="39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338276"/>
          </a:xfrm>
          <a:prstGeom prst="rect">
            <a:avLst/>
          </a:prstGeom>
        </p:spPr>
        <p:txBody>
          <a:bodyPr vert="horz" lIns="70109" tIns="35055" rIns="70109" bIns="35055" rtlCol="0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1"/>
            <a:ext cx="2921582" cy="338276"/>
          </a:xfrm>
          <a:prstGeom prst="rect">
            <a:avLst/>
          </a:prstGeom>
        </p:spPr>
        <p:txBody>
          <a:bodyPr vert="horz" lIns="70109" tIns="35055" rIns="70109" bIns="35055" rtlCol="0"/>
          <a:lstStyle>
            <a:lvl1pPr algn="r">
              <a:defRPr sz="900"/>
            </a:lvl1pPr>
          </a:lstStyle>
          <a:p>
            <a:fld id="{24EA720F-A0AD-4BD6-9779-E1830EF194AB}" type="datetimeFigureOut">
              <a:rPr lang="en-US" smtClean="0"/>
              <a:pPr/>
              <a:t>6/9/2018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3613" y="842963"/>
            <a:ext cx="2274887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0109" tIns="35055" rIns="70109" bIns="3505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3" y="3244642"/>
            <a:ext cx="5393690" cy="2654707"/>
          </a:xfrm>
          <a:prstGeom prst="rect">
            <a:avLst/>
          </a:prstGeom>
        </p:spPr>
        <p:txBody>
          <a:bodyPr vert="horz" lIns="70109" tIns="35055" rIns="70109" bIns="3505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03839"/>
            <a:ext cx="2921582" cy="338275"/>
          </a:xfrm>
          <a:prstGeom prst="rect">
            <a:avLst/>
          </a:prstGeom>
        </p:spPr>
        <p:txBody>
          <a:bodyPr vert="horz" lIns="70109" tIns="35055" rIns="70109" bIns="35055" rtlCol="0" anchor="b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6403839"/>
            <a:ext cx="2921582" cy="338275"/>
          </a:xfrm>
          <a:prstGeom prst="rect">
            <a:avLst/>
          </a:prstGeom>
        </p:spPr>
        <p:txBody>
          <a:bodyPr vert="horz" lIns="70109" tIns="35055" rIns="70109" bIns="35055" rtlCol="0" anchor="b"/>
          <a:lstStyle>
            <a:lvl1pPr algn="r">
              <a:defRPr sz="900"/>
            </a:lvl1pPr>
          </a:lstStyle>
          <a:p>
            <a:fld id="{AC60ED45-5A88-4EAA-9254-3C0D4D5F0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9927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666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3312" algn="l" defTabSz="10666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66625" algn="l" defTabSz="10666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99937" algn="l" defTabSz="10666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33249" algn="l" defTabSz="10666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66562" algn="l" defTabSz="10666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99874" algn="l" defTabSz="10666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33186" algn="l" defTabSz="10666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66499" algn="l" defTabSz="106662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5118" y="3914655"/>
            <a:ext cx="10711339" cy="2701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0238" y="7140891"/>
            <a:ext cx="8821103" cy="32204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3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6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99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3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66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99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3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66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36142" y="662171"/>
            <a:ext cx="2835355" cy="1411259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0080" y="662171"/>
            <a:ext cx="8296037" cy="1411259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439" y="8097683"/>
            <a:ext cx="10711339" cy="2502813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439" y="5341090"/>
            <a:ext cx="10711339" cy="275659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331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666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999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332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665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998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331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664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0081" y="3859235"/>
            <a:ext cx="5565695" cy="10915532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5802" y="3859235"/>
            <a:ext cx="5565695" cy="10915532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81" y="504646"/>
            <a:ext cx="11341418" cy="21002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79" y="2820770"/>
            <a:ext cx="5567884" cy="117556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312" indent="0">
              <a:buNone/>
              <a:defRPr sz="2300" b="1"/>
            </a:lvl2pPr>
            <a:lvl3pPr marL="1066625" indent="0">
              <a:buNone/>
              <a:defRPr sz="2100" b="1"/>
            </a:lvl3pPr>
            <a:lvl4pPr marL="1599937" indent="0">
              <a:buNone/>
              <a:defRPr sz="1900" b="1"/>
            </a:lvl4pPr>
            <a:lvl5pPr marL="2133249" indent="0">
              <a:buNone/>
              <a:defRPr sz="1900" b="1"/>
            </a:lvl5pPr>
            <a:lvl6pPr marL="2666562" indent="0">
              <a:buNone/>
              <a:defRPr sz="1900" b="1"/>
            </a:lvl6pPr>
            <a:lvl7pPr marL="3199874" indent="0">
              <a:buNone/>
              <a:defRPr sz="1900" b="1"/>
            </a:lvl7pPr>
            <a:lvl8pPr marL="3733186" indent="0">
              <a:buNone/>
              <a:defRPr sz="1900" b="1"/>
            </a:lvl8pPr>
            <a:lvl9pPr marL="4266499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79" y="3996333"/>
            <a:ext cx="5567884" cy="726049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1430" y="2820770"/>
            <a:ext cx="5570072" cy="117556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312" indent="0">
              <a:buNone/>
              <a:defRPr sz="2300" b="1"/>
            </a:lvl2pPr>
            <a:lvl3pPr marL="1066625" indent="0">
              <a:buNone/>
              <a:defRPr sz="2100" b="1"/>
            </a:lvl3pPr>
            <a:lvl4pPr marL="1599937" indent="0">
              <a:buNone/>
              <a:defRPr sz="1900" b="1"/>
            </a:lvl4pPr>
            <a:lvl5pPr marL="2133249" indent="0">
              <a:buNone/>
              <a:defRPr sz="1900" b="1"/>
            </a:lvl5pPr>
            <a:lvl6pPr marL="2666562" indent="0">
              <a:buNone/>
              <a:defRPr sz="1900" b="1"/>
            </a:lvl6pPr>
            <a:lvl7pPr marL="3199874" indent="0">
              <a:buNone/>
              <a:defRPr sz="1900" b="1"/>
            </a:lvl7pPr>
            <a:lvl8pPr marL="3733186" indent="0">
              <a:buNone/>
              <a:defRPr sz="1900" b="1"/>
            </a:lvl8pPr>
            <a:lvl9pPr marL="4266499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1430" y="3996333"/>
            <a:ext cx="5570072" cy="726049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084" y="501733"/>
            <a:ext cx="4145832" cy="213526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869" y="501736"/>
            <a:ext cx="7044631" cy="10755095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084" y="2636999"/>
            <a:ext cx="4145832" cy="8619828"/>
          </a:xfrm>
        </p:spPr>
        <p:txBody>
          <a:bodyPr/>
          <a:lstStyle>
            <a:lvl1pPr marL="0" indent="0">
              <a:buNone/>
              <a:defRPr sz="1600"/>
            </a:lvl1pPr>
            <a:lvl2pPr marL="533312" indent="0">
              <a:buNone/>
              <a:defRPr sz="1400"/>
            </a:lvl2pPr>
            <a:lvl3pPr marL="1066625" indent="0">
              <a:buNone/>
              <a:defRPr sz="1200"/>
            </a:lvl3pPr>
            <a:lvl4pPr marL="1599937" indent="0">
              <a:buNone/>
              <a:defRPr sz="1000"/>
            </a:lvl4pPr>
            <a:lvl5pPr marL="2133249" indent="0">
              <a:buNone/>
              <a:defRPr sz="1000"/>
            </a:lvl5pPr>
            <a:lvl6pPr marL="2666562" indent="0">
              <a:buNone/>
              <a:defRPr sz="1000"/>
            </a:lvl6pPr>
            <a:lvl7pPr marL="3199874" indent="0">
              <a:buNone/>
              <a:defRPr sz="1000"/>
            </a:lvl7pPr>
            <a:lvl8pPr marL="3733186" indent="0">
              <a:buNone/>
              <a:defRPr sz="1000"/>
            </a:lvl8pPr>
            <a:lvl9pPr marL="426649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98" y="8821104"/>
            <a:ext cx="7560945" cy="104138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69998" y="1125976"/>
            <a:ext cx="7560945" cy="7560945"/>
          </a:xfrm>
        </p:spPr>
        <p:txBody>
          <a:bodyPr/>
          <a:lstStyle>
            <a:lvl1pPr marL="0" indent="0">
              <a:buNone/>
              <a:defRPr sz="3700"/>
            </a:lvl1pPr>
            <a:lvl2pPr marL="533312" indent="0">
              <a:buNone/>
              <a:defRPr sz="3300"/>
            </a:lvl2pPr>
            <a:lvl3pPr marL="1066625" indent="0">
              <a:buNone/>
              <a:defRPr sz="2800"/>
            </a:lvl3pPr>
            <a:lvl4pPr marL="1599937" indent="0">
              <a:buNone/>
              <a:defRPr sz="2300"/>
            </a:lvl4pPr>
            <a:lvl5pPr marL="2133249" indent="0">
              <a:buNone/>
              <a:defRPr sz="2300"/>
            </a:lvl5pPr>
            <a:lvl6pPr marL="2666562" indent="0">
              <a:buNone/>
              <a:defRPr sz="2300"/>
            </a:lvl6pPr>
            <a:lvl7pPr marL="3199874" indent="0">
              <a:buNone/>
              <a:defRPr sz="2300"/>
            </a:lvl7pPr>
            <a:lvl8pPr marL="3733186" indent="0">
              <a:buNone/>
              <a:defRPr sz="2300"/>
            </a:lvl8pPr>
            <a:lvl9pPr marL="4266499" indent="0">
              <a:buNone/>
              <a:defRPr sz="23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9998" y="9862487"/>
            <a:ext cx="7560945" cy="1478933"/>
          </a:xfrm>
        </p:spPr>
        <p:txBody>
          <a:bodyPr/>
          <a:lstStyle>
            <a:lvl1pPr marL="0" indent="0">
              <a:buNone/>
              <a:defRPr sz="1600"/>
            </a:lvl1pPr>
            <a:lvl2pPr marL="533312" indent="0">
              <a:buNone/>
              <a:defRPr sz="1400"/>
            </a:lvl2pPr>
            <a:lvl3pPr marL="1066625" indent="0">
              <a:buNone/>
              <a:defRPr sz="1200"/>
            </a:lvl3pPr>
            <a:lvl4pPr marL="1599937" indent="0">
              <a:buNone/>
              <a:defRPr sz="1000"/>
            </a:lvl4pPr>
            <a:lvl5pPr marL="2133249" indent="0">
              <a:buNone/>
              <a:defRPr sz="1000"/>
            </a:lvl5pPr>
            <a:lvl6pPr marL="2666562" indent="0">
              <a:buNone/>
              <a:defRPr sz="1000"/>
            </a:lvl6pPr>
            <a:lvl7pPr marL="3199874" indent="0">
              <a:buNone/>
              <a:defRPr sz="1000"/>
            </a:lvl7pPr>
            <a:lvl8pPr marL="3733186" indent="0">
              <a:buNone/>
              <a:defRPr sz="1000"/>
            </a:lvl8pPr>
            <a:lvl9pPr marL="426649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0081" y="504646"/>
            <a:ext cx="11341418" cy="2100264"/>
          </a:xfrm>
          <a:prstGeom prst="rect">
            <a:avLst/>
          </a:prstGeom>
        </p:spPr>
        <p:txBody>
          <a:bodyPr vert="horz" lIns="106662" tIns="53331" rIns="106662" bIns="53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81" y="2940372"/>
            <a:ext cx="11341418" cy="8316456"/>
          </a:xfrm>
          <a:prstGeom prst="rect">
            <a:avLst/>
          </a:prstGeom>
        </p:spPr>
        <p:txBody>
          <a:bodyPr vert="horz" lIns="106662" tIns="53331" rIns="106662" bIns="53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0081" y="11679798"/>
            <a:ext cx="2940368" cy="670917"/>
          </a:xfrm>
          <a:prstGeom prst="rect">
            <a:avLst/>
          </a:prstGeom>
        </p:spPr>
        <p:txBody>
          <a:bodyPr vert="horz" lIns="106662" tIns="53331" rIns="106662" bIns="5333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B43D9-38A4-4E91-AFB2-3C4B238859AC}" type="datetimeFigureOut">
              <a:rPr lang="en-US" smtClean="0"/>
              <a:pPr/>
              <a:t>6/9/2018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5538" y="11679798"/>
            <a:ext cx="3990499" cy="670917"/>
          </a:xfrm>
          <a:prstGeom prst="rect">
            <a:avLst/>
          </a:prstGeom>
        </p:spPr>
        <p:txBody>
          <a:bodyPr vert="horz" lIns="106662" tIns="53331" rIns="106662" bIns="5333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1131" y="11679798"/>
            <a:ext cx="2940368" cy="670917"/>
          </a:xfrm>
          <a:prstGeom prst="rect">
            <a:avLst/>
          </a:prstGeom>
        </p:spPr>
        <p:txBody>
          <a:bodyPr vert="horz" lIns="106662" tIns="53331" rIns="106662" bIns="5333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7F92-FC2A-4C56-B768-17AB32B561B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66625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9984" indent="-399984" algn="l" defTabSz="1066625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66632" indent="-333320" algn="l" defTabSz="1066625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281" indent="-266657" algn="l" defTabSz="10666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66593" indent="-266657" algn="l" defTabSz="1066625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99906" indent="-266657" algn="l" defTabSz="1066625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217" indent="-266657" algn="l" defTabSz="106662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531" indent="-266657" algn="l" defTabSz="106662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99842" indent="-266657" algn="l" defTabSz="106662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33156" indent="-266657" algn="l" defTabSz="106662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66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312" algn="l" defTabSz="10666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625" algn="l" defTabSz="10666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37" algn="l" defTabSz="10666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249" algn="l" defTabSz="10666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562" algn="l" defTabSz="10666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99874" algn="l" defTabSz="10666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86" algn="l" defTabSz="10666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499" algn="l" defTabSz="10666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728623" y="1191412"/>
            <a:ext cx="1571637" cy="382349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0" tIns="45716" rIns="91430" bIns="45716" rtlCol="0" anchor="ctr"/>
          <a:lstStyle/>
          <a:p>
            <a:pPr algn="ctr"/>
            <a:endParaRPr lang="en-IN" b="1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42872" y="3073936"/>
            <a:ext cx="2071703" cy="41549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     Controller 1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9844494" y="1191412"/>
            <a:ext cx="1571637" cy="382349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0" tIns="45716" rIns="91430" bIns="45716" rtlCol="0" anchor="ctr"/>
          <a:lstStyle/>
          <a:p>
            <a:pPr algn="ctr"/>
            <a:endParaRPr lang="en-IN" b="1" dirty="0" smtClean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72687" y="3027770"/>
            <a:ext cx="1643074" cy="41549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Controller 2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3800458" y="2014508"/>
            <a:ext cx="1143008" cy="314327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0" tIns="45716" rIns="91430" bIns="45716" rtlCol="0" anchor="ctr"/>
          <a:lstStyle/>
          <a:p>
            <a:pPr algn="ctr"/>
            <a:endParaRPr lang="en-IN" b="1" dirty="0" smtClean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43334" y="2800326"/>
            <a:ext cx="1214446" cy="738665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RS485</a:t>
            </a:r>
          </a:p>
          <a:p>
            <a:r>
              <a:rPr lang="en-IN" b="1" dirty="0" smtClean="0"/>
              <a:t>Trans.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229482" y="2014508"/>
            <a:ext cx="1143008" cy="314327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0" tIns="45716" rIns="91430" bIns="45716" rtlCol="0" anchor="ctr"/>
          <a:lstStyle/>
          <a:p>
            <a:pPr algn="ctr"/>
            <a:endParaRPr lang="en-IN" b="1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15233" y="2796937"/>
            <a:ext cx="928694" cy="738665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RS485</a:t>
            </a:r>
          </a:p>
          <a:p>
            <a:r>
              <a:rPr lang="en-IN" b="1" dirty="0" smtClean="0"/>
              <a:t>Trans.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00854" y="1657318"/>
            <a:ext cx="2143140" cy="41549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SN65HVD1473DR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2300260" y="2514574"/>
            <a:ext cx="1500198" cy="1588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300260" y="3441681"/>
            <a:ext cx="1500198" cy="1588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300260" y="4359821"/>
            <a:ext cx="1500198" cy="158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871763" y="2145242"/>
            <a:ext cx="500066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TX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443135" y="4002631"/>
            <a:ext cx="500066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RX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443136" y="3072348"/>
            <a:ext cx="1214446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DE/</a:t>
            </a:r>
            <a:r>
              <a:rPr lang="en-IN" b="1" dirty="0" err="1" smtClean="0"/>
              <a:t>REn</a:t>
            </a:r>
            <a:endParaRPr lang="en-IN" b="1" dirty="0" smtClean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8372489" y="2586013"/>
            <a:ext cx="1500198" cy="1588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8943993" y="2228822"/>
            <a:ext cx="500066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RX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8372489" y="4371963"/>
            <a:ext cx="1500198" cy="158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943993" y="4002631"/>
            <a:ext cx="500066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TX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8372489" y="3467553"/>
            <a:ext cx="1500198" cy="158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229481" y="2228822"/>
            <a:ext cx="285752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229481" y="2573870"/>
            <a:ext cx="285752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B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29481" y="3502565"/>
            <a:ext cx="285752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229481" y="3157516"/>
            <a:ext cx="285752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Z</a:t>
            </a:r>
          </a:p>
        </p:txBody>
      </p:sp>
      <p:cxnSp>
        <p:nvCxnSpPr>
          <p:cNvPr id="77" name="Straight Arrow Connector 76"/>
          <p:cNvCxnSpPr>
            <a:endCxn id="71" idx="1"/>
          </p:cNvCxnSpPr>
          <p:nvPr/>
        </p:nvCxnSpPr>
        <p:spPr>
          <a:xfrm>
            <a:off x="4943465" y="2758536"/>
            <a:ext cx="2286016" cy="2308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4943465" y="3657582"/>
            <a:ext cx="228601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Shape 82"/>
          <p:cNvCxnSpPr>
            <a:stCxn id="70" idx="1"/>
          </p:cNvCxnSpPr>
          <p:nvPr/>
        </p:nvCxnSpPr>
        <p:spPr>
          <a:xfrm rot="10800000" flipV="1">
            <a:off x="6515101" y="2436570"/>
            <a:ext cx="714380" cy="1221012"/>
          </a:xfrm>
          <a:prstGeom prst="bentConnector2">
            <a:avLst/>
          </a:prstGeom>
          <a:ln>
            <a:headEnd type="none"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Shape 83"/>
          <p:cNvCxnSpPr>
            <a:stCxn id="76" idx="1"/>
          </p:cNvCxnSpPr>
          <p:nvPr/>
        </p:nvCxnSpPr>
        <p:spPr>
          <a:xfrm rot="10800000">
            <a:off x="6800855" y="2766182"/>
            <a:ext cx="428626" cy="599081"/>
          </a:xfrm>
          <a:prstGeom prst="bentConnector2">
            <a:avLst/>
          </a:prstGeom>
          <a:ln>
            <a:headEnd type="none"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2943201" y="2728889"/>
            <a:ext cx="285752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IN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IN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93" name="Straight Connector 92"/>
          <p:cNvCxnSpPr>
            <a:stCxn id="92" idx="5"/>
          </p:cNvCxnSpPr>
          <p:nvPr/>
        </p:nvCxnSpPr>
        <p:spPr>
          <a:xfrm rot="16200000" flipH="1">
            <a:off x="3181876" y="3039000"/>
            <a:ext cx="409499" cy="399037"/>
          </a:xfrm>
          <a:prstGeom prst="line">
            <a:avLst/>
          </a:prstGeom>
          <a:ln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2943201" y="3657584"/>
            <a:ext cx="285752" cy="35719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IN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IN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95" name="Straight Connector 94"/>
          <p:cNvCxnSpPr>
            <a:stCxn id="94" idx="5"/>
          </p:cNvCxnSpPr>
          <p:nvPr/>
        </p:nvCxnSpPr>
        <p:spPr>
          <a:xfrm rot="16200000" flipH="1">
            <a:off x="3181876" y="3967695"/>
            <a:ext cx="409499" cy="399037"/>
          </a:xfrm>
          <a:prstGeom prst="line">
            <a:avLst/>
          </a:prstGeom>
          <a:ln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8943993" y="3657582"/>
            <a:ext cx="285752" cy="357190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IN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IN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03" name="Straight Connector 102"/>
          <p:cNvCxnSpPr>
            <a:stCxn id="96" idx="5"/>
          </p:cNvCxnSpPr>
          <p:nvPr/>
        </p:nvCxnSpPr>
        <p:spPr>
          <a:xfrm rot="16200000" flipH="1">
            <a:off x="9182668" y="3967694"/>
            <a:ext cx="409499" cy="399037"/>
          </a:xfrm>
          <a:prstGeom prst="line">
            <a:avLst/>
          </a:prstGeom>
          <a:ln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8943993" y="2728890"/>
            <a:ext cx="285752" cy="357190"/>
          </a:xfrm>
          <a:prstGeom prst="ellipse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n-IN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IN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05" name="Straight Connector 104"/>
          <p:cNvCxnSpPr>
            <a:stCxn id="104" idx="5"/>
          </p:cNvCxnSpPr>
          <p:nvPr/>
        </p:nvCxnSpPr>
        <p:spPr>
          <a:xfrm rot="16200000" flipH="1">
            <a:off x="9182668" y="3039000"/>
            <a:ext cx="409499" cy="399037"/>
          </a:xfrm>
          <a:prstGeom prst="line">
            <a:avLst/>
          </a:prstGeom>
          <a:ln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6474" y="5543551"/>
            <a:ext cx="6515102" cy="475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543551"/>
            <a:ext cx="6015035" cy="475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8" name="TextBox 107"/>
          <p:cNvSpPr txBox="1"/>
          <p:nvPr/>
        </p:nvSpPr>
        <p:spPr>
          <a:xfrm>
            <a:off x="85681" y="299996"/>
            <a:ext cx="4286280" cy="41549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Base Systems 1 Receive  Mode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872423" y="299996"/>
            <a:ext cx="4143404" cy="415498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Base System-2 Transmission  Mode</a:t>
            </a:r>
          </a:p>
        </p:txBody>
      </p:sp>
      <p:cxnSp>
        <p:nvCxnSpPr>
          <p:cNvPr id="110" name="Straight Arrow Connector 109"/>
          <p:cNvCxnSpPr/>
          <p:nvPr/>
        </p:nvCxnSpPr>
        <p:spPr>
          <a:xfrm rot="10800000">
            <a:off x="3586143" y="514308"/>
            <a:ext cx="4286280" cy="0"/>
          </a:xfrm>
          <a:prstGeom prst="straightConnector1">
            <a:avLst/>
          </a:prstGeom>
          <a:ln w="38100">
            <a:headEnd type="non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3443268" y="10869430"/>
            <a:ext cx="6858048" cy="738665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Issues present at Receiving end of the Base System 1. Transmitted data is not received exactly at the receiver end.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8443928" y="3086079"/>
            <a:ext cx="1214446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DE/</a:t>
            </a:r>
            <a:r>
              <a:rPr lang="en-IN" b="1" dirty="0" err="1" smtClean="0"/>
              <a:t>REn</a:t>
            </a:r>
            <a:endParaRPr lang="en-IN" b="1" dirty="0" smtClean="0"/>
          </a:p>
        </p:txBody>
      </p:sp>
      <p:sp>
        <p:nvSpPr>
          <p:cNvPr id="115" name="TextBox 114"/>
          <p:cNvSpPr txBox="1"/>
          <p:nvPr/>
        </p:nvSpPr>
        <p:spPr>
          <a:xfrm>
            <a:off x="3800458" y="1657318"/>
            <a:ext cx="1428760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SN75176B</a:t>
            </a:r>
          </a:p>
        </p:txBody>
      </p:sp>
      <p:cxnSp>
        <p:nvCxnSpPr>
          <p:cNvPr id="117" name="Straight Arrow Connector 116"/>
          <p:cNvCxnSpPr/>
          <p:nvPr/>
        </p:nvCxnSpPr>
        <p:spPr>
          <a:xfrm rot="16200000" flipH="1">
            <a:off x="657185" y="8015299"/>
            <a:ext cx="4000528" cy="1714512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rot="5400000">
            <a:off x="6265068" y="8336771"/>
            <a:ext cx="3857652" cy="107157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4657714" y="2514573"/>
            <a:ext cx="285752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4657714" y="3431125"/>
            <a:ext cx="285752" cy="415494"/>
          </a:xfrm>
          <a:prstGeom prst="rect">
            <a:avLst/>
          </a:prstGeom>
          <a:noFill/>
        </p:spPr>
        <p:txBody>
          <a:bodyPr wrap="square" lIns="91430" tIns="45716" rIns="91430" bIns="45716" rtlCol="0">
            <a:spAutoFit/>
          </a:bodyPr>
          <a:lstStyle/>
          <a:p>
            <a:r>
              <a:rPr lang="en-IN" b="1" dirty="0" smtClean="0"/>
              <a:t>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ounded Rectangle 100"/>
          <p:cNvSpPr/>
          <p:nvPr/>
        </p:nvSpPr>
        <p:spPr>
          <a:xfrm>
            <a:off x="49963" y="1423325"/>
            <a:ext cx="1833575" cy="446074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6674" tIns="53337" rIns="106674" bIns="53337" rtlCol="0" anchor="ctr"/>
          <a:lstStyle/>
          <a:p>
            <a:pPr algn="ctr"/>
            <a:endParaRPr lang="en-IN" b="1" dirty="0" smtClean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-283415" y="3619603"/>
            <a:ext cx="2166953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     PLC Controller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0685144" y="1423325"/>
            <a:ext cx="1833575" cy="446074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6674" tIns="53337" rIns="106674" bIns="53337" rtlCol="0" anchor="ctr"/>
          <a:lstStyle/>
          <a:p>
            <a:pPr algn="ctr"/>
            <a:endParaRPr lang="en-IN" b="1" dirty="0" smtClean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968070" y="3296438"/>
            <a:ext cx="1500198" cy="754053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     HMI</a:t>
            </a:r>
          </a:p>
          <a:p>
            <a:r>
              <a:rPr lang="en-IN" b="1" dirty="0" smtClean="0"/>
              <a:t>Processor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3633769" y="2383603"/>
            <a:ext cx="1333509" cy="366715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6674" tIns="53337" rIns="106674" bIns="53337" rtlCol="0" anchor="ctr"/>
          <a:lstStyle/>
          <a:p>
            <a:pPr algn="ctr"/>
            <a:endParaRPr lang="en-IN" b="1" dirty="0" smtClean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800458" y="3300392"/>
            <a:ext cx="1000132" cy="754053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RS485</a:t>
            </a:r>
          </a:p>
          <a:p>
            <a:r>
              <a:rPr lang="en-IN" b="1" dirty="0" smtClean="0"/>
              <a:t>Trans.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634297" y="2383604"/>
            <a:ext cx="1333509" cy="366715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6674" tIns="53337" rIns="106674" bIns="53337" rtlCol="0" anchor="ctr"/>
          <a:lstStyle/>
          <a:p>
            <a:pPr algn="ctr"/>
            <a:endParaRPr lang="en-IN" b="1" dirty="0" smtClean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967674" y="3296438"/>
            <a:ext cx="1083476" cy="754053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RS485</a:t>
            </a:r>
          </a:p>
          <a:p>
            <a:r>
              <a:rPr lang="en-IN" b="1" dirty="0" smtClean="0"/>
              <a:t>Trans.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300920" y="2036061"/>
            <a:ext cx="2250297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SN65HVD1473DR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1883538" y="2967014"/>
            <a:ext cx="1750231" cy="1853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1883538" y="4048638"/>
            <a:ext cx="1750231" cy="1853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1883538" y="5119801"/>
            <a:ext cx="1750231" cy="1853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2550293" y="2536127"/>
            <a:ext cx="583410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TX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050227" y="4703080"/>
            <a:ext cx="583410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RX</a:t>
            </a:r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8967806" y="3050358"/>
            <a:ext cx="1750231" cy="1853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9634561" y="2633637"/>
            <a:ext cx="583410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RX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8967806" y="5133967"/>
            <a:ext cx="1750231" cy="1853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9634561" y="4703080"/>
            <a:ext cx="583410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TX</a:t>
            </a: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8967806" y="4078822"/>
            <a:ext cx="1750231" cy="1853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634297" y="2633637"/>
            <a:ext cx="333377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A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634297" y="3036193"/>
            <a:ext cx="333377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B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634297" y="4119669"/>
            <a:ext cx="333377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Y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634297" y="3717113"/>
            <a:ext cx="333377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Z</a:t>
            </a:r>
          </a:p>
        </p:txBody>
      </p:sp>
      <p:cxnSp>
        <p:nvCxnSpPr>
          <p:cNvPr id="112" name="Straight Arrow Connector 111"/>
          <p:cNvCxnSpPr>
            <a:endCxn id="98" idx="1"/>
          </p:cNvCxnSpPr>
          <p:nvPr/>
        </p:nvCxnSpPr>
        <p:spPr>
          <a:xfrm flipV="1">
            <a:off x="4967278" y="3251637"/>
            <a:ext cx="266701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V="1">
            <a:off x="4967278" y="4300524"/>
            <a:ext cx="266701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hape 123"/>
          <p:cNvCxnSpPr>
            <a:stCxn id="97" idx="1"/>
          </p:cNvCxnSpPr>
          <p:nvPr/>
        </p:nvCxnSpPr>
        <p:spPr>
          <a:xfrm rot="10800000" flipV="1">
            <a:off x="6800854" y="2849081"/>
            <a:ext cx="833443" cy="1451443"/>
          </a:xfrm>
          <a:prstGeom prst="bentConnector2">
            <a:avLst/>
          </a:prstGeom>
          <a:ln>
            <a:headEnd type="none"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7" name="Shape 126"/>
          <p:cNvCxnSpPr>
            <a:stCxn id="100" idx="1"/>
          </p:cNvCxnSpPr>
          <p:nvPr/>
        </p:nvCxnSpPr>
        <p:spPr>
          <a:xfrm rot="10800000">
            <a:off x="7134231" y="3260557"/>
            <a:ext cx="500066" cy="672000"/>
          </a:xfrm>
          <a:prstGeom prst="bentConnector2">
            <a:avLst/>
          </a:prstGeom>
          <a:ln>
            <a:headEnd type="none"/>
            <a:tailEnd type="oval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2550293" y="3217047"/>
            <a:ext cx="333377" cy="41672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674" tIns="53337" rIns="106674" bIns="53337" rtlCol="0" anchor="ctr"/>
          <a:lstStyle/>
          <a:p>
            <a:pPr algn="ctr"/>
            <a:r>
              <a:rPr lang="en-IN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IN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67" name="Straight Connector 166"/>
          <p:cNvCxnSpPr>
            <a:stCxn id="165" idx="5"/>
          </p:cNvCxnSpPr>
          <p:nvPr/>
        </p:nvCxnSpPr>
        <p:spPr>
          <a:xfrm rot="16200000" flipH="1">
            <a:off x="2828746" y="3578844"/>
            <a:ext cx="477749" cy="465543"/>
          </a:xfrm>
          <a:prstGeom prst="line">
            <a:avLst/>
          </a:prstGeom>
          <a:ln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2550293" y="2133572"/>
            <a:ext cx="333377" cy="41672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06674" tIns="53337" rIns="106674" bIns="53337" rtlCol="0" anchor="ctr"/>
          <a:lstStyle/>
          <a:p>
            <a:pPr algn="ctr"/>
            <a:r>
              <a:rPr lang="en-IN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IN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70" name="Straight Connector 169"/>
          <p:cNvCxnSpPr>
            <a:stCxn id="169" idx="5"/>
          </p:cNvCxnSpPr>
          <p:nvPr/>
        </p:nvCxnSpPr>
        <p:spPr>
          <a:xfrm rot="16200000" flipH="1">
            <a:off x="2828746" y="2495369"/>
            <a:ext cx="477749" cy="465543"/>
          </a:xfrm>
          <a:prstGeom prst="line">
            <a:avLst/>
          </a:prstGeom>
          <a:ln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2" name="Oval 171"/>
          <p:cNvSpPr/>
          <p:nvPr/>
        </p:nvSpPr>
        <p:spPr>
          <a:xfrm>
            <a:off x="9634561" y="2216916"/>
            <a:ext cx="333377" cy="416722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06674" tIns="53337" rIns="106674" bIns="53337" rtlCol="0" anchor="ctr"/>
          <a:lstStyle/>
          <a:p>
            <a:pPr algn="ctr"/>
            <a:r>
              <a:rPr lang="en-IN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IN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75" name="Straight Connector 174"/>
          <p:cNvCxnSpPr>
            <a:stCxn id="172" idx="5"/>
          </p:cNvCxnSpPr>
          <p:nvPr/>
        </p:nvCxnSpPr>
        <p:spPr>
          <a:xfrm rot="16200000" flipH="1">
            <a:off x="9913014" y="2578713"/>
            <a:ext cx="477749" cy="465543"/>
          </a:xfrm>
          <a:prstGeom prst="line">
            <a:avLst/>
          </a:prstGeom>
          <a:ln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9634561" y="3217048"/>
            <a:ext cx="333377" cy="416722"/>
          </a:xfrm>
          <a:prstGeom prst="ellipse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06674" tIns="53337" rIns="106674" bIns="53337" rtlCol="0" anchor="ctr"/>
          <a:lstStyle/>
          <a:p>
            <a:pPr algn="ctr"/>
            <a:r>
              <a:rPr lang="en-IN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IN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77" name="Straight Connector 176"/>
          <p:cNvCxnSpPr>
            <a:stCxn id="176" idx="5"/>
          </p:cNvCxnSpPr>
          <p:nvPr/>
        </p:nvCxnSpPr>
        <p:spPr>
          <a:xfrm rot="16200000" flipH="1">
            <a:off x="9913014" y="3578845"/>
            <a:ext cx="477749" cy="465543"/>
          </a:xfrm>
          <a:prstGeom prst="line">
            <a:avLst/>
          </a:prstGeom>
          <a:ln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49963" y="869240"/>
            <a:ext cx="4250561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Base Systems 1 Transmission   Mode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9239314" y="800062"/>
            <a:ext cx="3633769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Base System 2 Receive Mode</a:t>
            </a:r>
          </a:p>
        </p:txBody>
      </p:sp>
      <p:cxnSp>
        <p:nvCxnSpPr>
          <p:cNvPr id="182" name="Straight Arrow Connector 181"/>
          <p:cNvCxnSpPr/>
          <p:nvPr/>
        </p:nvCxnSpPr>
        <p:spPr>
          <a:xfrm rot="10800000">
            <a:off x="4300523" y="1050095"/>
            <a:ext cx="5000660" cy="0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0193" y="6550821"/>
            <a:ext cx="9715567" cy="4750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TextBox 45"/>
          <p:cNvSpPr txBox="1"/>
          <p:nvPr/>
        </p:nvSpPr>
        <p:spPr>
          <a:xfrm>
            <a:off x="1966882" y="3619603"/>
            <a:ext cx="1416854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DE/</a:t>
            </a:r>
            <a:r>
              <a:rPr lang="en-IN" b="1" dirty="0" err="1" smtClean="0"/>
              <a:t>REn</a:t>
            </a:r>
            <a:endParaRPr lang="en-IN" b="1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9051150" y="3633769"/>
            <a:ext cx="1416854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DE/</a:t>
            </a:r>
            <a:r>
              <a:rPr lang="en-IN" b="1" dirty="0" err="1" smtClean="0"/>
              <a:t>REn</a:t>
            </a:r>
            <a:endParaRPr lang="en-IN" b="1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2216915" y="11551481"/>
            <a:ext cx="8941656" cy="754053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Transmitted data from the Base 1  is received properly at the base receiver end.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33769" y="1966882"/>
            <a:ext cx="1666887" cy="430887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IN" b="1" dirty="0" smtClean="0"/>
              <a:t>SN75176B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b="1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headEnd type="arrow"/>
          <a:tailEnd type="arrow"/>
        </a:ln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3166</TotalTime>
  <Words>113</Words>
  <Application>Microsoft Office PowerPoint</Application>
  <PresentationFormat>Custom</PresentationFormat>
  <Paragraphs>53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137</cp:revision>
  <dcterms:created xsi:type="dcterms:W3CDTF">2018-02-22T15:10:59Z</dcterms:created>
  <dcterms:modified xsi:type="dcterms:W3CDTF">2018-06-09T12:28:06Z</dcterms:modified>
</cp:coreProperties>
</file>