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6" autoAdjust="0"/>
    <p:restoredTop sz="94705" autoAdjust="0"/>
  </p:normalViewPr>
  <p:slideViewPr>
    <p:cSldViewPr>
      <p:cViewPr>
        <p:scale>
          <a:sx n="100" d="100"/>
          <a:sy n="100" d="100"/>
        </p:scale>
        <p:origin x="-859" y="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0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2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2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0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1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1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2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5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5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5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8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C7650-6466-4C9E-B725-E3B779C75A03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56E44-6E18-415A-BCDF-B17CA4115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19400"/>
            <a:ext cx="83058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PD_P3V3 (C140) or PD_LDO_3V3(C141) output is unstable (ring)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615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09800"/>
            <a:ext cx="5562600" cy="34265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" y="381000"/>
            <a:ext cx="8610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      Symptom: PD_P3V3 (C140) or PD_LDO_3V3(C141) output is unstable (ring) when did the Adapter DC cable  or USB cable plug in-out test.(The failure symptom is random)</a:t>
            </a:r>
          </a:p>
          <a:p>
            <a:r>
              <a:rPr lang="en-US" dirty="0"/>
              <a:t>        Failure sample: 1 of 200pcs after life test finished.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2415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" y="2057400"/>
            <a:ext cx="4368800" cy="3962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00" y="2057400"/>
            <a:ext cx="4467310" cy="3962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4300" y="6096000"/>
            <a:ext cx="2977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CH1:CC1; CH2:CC2; CH3:VIN_3V3; CH4:VBUS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533900" y="6127819"/>
            <a:ext cx="2977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CH1:CC1; CH2:CC2; CH3:VIN_3V3; CH4:VBUS</a:t>
            </a:r>
            <a:endParaRPr lang="en-US" sz="1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8848" y="1516380"/>
            <a:ext cx="5943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/>
              <a:t>Power on waveform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386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82" y="1676400"/>
            <a:ext cx="4299358" cy="39180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1752600"/>
            <a:ext cx="4302762" cy="38189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540" y="5746828"/>
            <a:ext cx="2977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CH1:CC1; CH2:CC2; CH3:VIN_3V3; CH4:VBUS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739640" y="5746828"/>
            <a:ext cx="3214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CH1:CC1; CH2:SPI_SSZ; CH3:VIN_3V3; CH4:VBUS</a:t>
            </a:r>
            <a:endParaRPr lang="en-US" sz="1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282" y="1143000"/>
            <a:ext cx="5943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/>
              <a:t>Power on waveform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004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" y="1295400"/>
            <a:ext cx="5943600" cy="457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Power on waveform after remove R350</a:t>
            </a:r>
            <a:endParaRPr lang="en-US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729581"/>
            <a:ext cx="4648200" cy="348615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5334000"/>
            <a:ext cx="3214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CH1:CC1; CH2:SPI_SSZ; CH3:VIN_3V3; CH4:VBUS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1611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60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 on waveform after remove R350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Albert</dc:creator>
  <cp:lastModifiedBy>Lee, Albert</cp:lastModifiedBy>
  <cp:revision>7</cp:revision>
  <dcterms:created xsi:type="dcterms:W3CDTF">2018-05-09T02:12:01Z</dcterms:created>
  <dcterms:modified xsi:type="dcterms:W3CDTF">2018-05-09T18:04:02Z</dcterms:modified>
</cp:coreProperties>
</file>