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99DF2-0AE5-4E70-8221-7D4C2F73818E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00D81-8974-42BD-99DC-BEA0DEC9F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4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2561-8258-48F2-A9FD-1B6A188F2E91}" type="datetime1">
              <a:rPr lang="en-US" smtClean="0"/>
              <a:t>6/16/2019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1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31185-511D-4C0E-AF85-817876E41FB6}" type="datetime1">
              <a:rPr lang="en-US" smtClean="0"/>
              <a:t>6/16/2019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D6E9D-CA12-4A5E-AF03-A58F89F323FF}" type="datetime1">
              <a:rPr lang="en-US" smtClean="0"/>
              <a:t>6/16/2019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0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F4B36-A879-4099-962D-CB864E34DD84}" type="datetime1">
              <a:rPr lang="en-US" smtClean="0"/>
              <a:t>6/16/2019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09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FB683-1F1A-4F51-9B00-0E97632745D0}" type="datetime1">
              <a:rPr lang="en-US" smtClean="0"/>
              <a:t>6/16/2019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9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CEFA-B10D-414F-BD34-0A299B00A696}" type="datetime1">
              <a:rPr lang="en-US" smtClean="0"/>
              <a:t>6/16/2019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4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8D39-1F75-491C-B84E-45AB0C348973}" type="datetime1">
              <a:rPr lang="en-US" smtClean="0"/>
              <a:t>6/16/2019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7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6C843-2F3D-4CCB-B6D7-4BE9C0DA4C4B}" type="datetime1">
              <a:rPr lang="en-US" smtClean="0"/>
              <a:t>6/16/2019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9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202F-297F-4E62-AB03-982CF42CDEEA}" type="datetime1">
              <a:rPr lang="en-US" smtClean="0"/>
              <a:t>6/16/2019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88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1B58-D4BE-43C1-A20F-591CA8B69F18}" type="datetime1">
              <a:rPr lang="en-US" smtClean="0"/>
              <a:t>6/16/2019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63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CD8D6-2862-4FA2-A124-DA7B25D31430}" type="datetime1">
              <a:rPr lang="en-US" smtClean="0"/>
              <a:t>6/16/2019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85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C13E5-F50C-4F9F-9F10-34404D082E31}" type="datetime1">
              <a:rPr lang="en-US" smtClean="0"/>
              <a:t>6/16/2019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1D198-0D2F-460F-A64F-50BFCCCB4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2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S19 PD FW Setting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Foxconn</a:t>
            </a:r>
          </a:p>
          <a:p>
            <a:r>
              <a:rPr lang="en-US" dirty="0" smtClean="0"/>
              <a:t>20190616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376517" y="484094"/>
            <a:ext cx="3321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Intel VID </a:t>
            </a:r>
            <a:r>
              <a:rPr lang="en-US" dirty="0" err="1" smtClean="0"/>
              <a:t>Config</a:t>
            </a:r>
            <a:r>
              <a:rPr lang="en-US" dirty="0" smtClean="0"/>
              <a:t> Register</a:t>
            </a:r>
            <a:endParaRPr 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00" y="2237876"/>
            <a:ext cx="12074400" cy="2721872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0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376517" y="484094"/>
            <a:ext cx="3321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Raw View</a:t>
            </a:r>
            <a:endParaRPr 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72" y="2146486"/>
            <a:ext cx="11793866" cy="2721662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376517" y="484094"/>
            <a:ext cx="3321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General Settings</a:t>
            </a:r>
            <a:endParaRPr 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95" y="853426"/>
            <a:ext cx="11846933" cy="5748475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5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224" y="1833520"/>
            <a:ext cx="11994776" cy="3514953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376517" y="484094"/>
            <a:ext cx="3321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System Configuration</a:t>
            </a:r>
            <a:endParaRPr lang="en-US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0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376517" y="484094"/>
            <a:ext cx="3321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Transmit Source Capabilities</a:t>
            </a:r>
            <a:endParaRPr 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4" y="968830"/>
            <a:ext cx="12176076" cy="5523825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61" y="1431872"/>
            <a:ext cx="11892010" cy="4803229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376516" y="484094"/>
            <a:ext cx="3886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Tx</a:t>
            </a:r>
            <a:r>
              <a:rPr lang="en-US" dirty="0" smtClean="0"/>
              <a:t> Source Capabilities Extended - 1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2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70" y="1029627"/>
            <a:ext cx="11286054" cy="5214174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376516" y="484094"/>
            <a:ext cx="3886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Tx</a:t>
            </a:r>
            <a:r>
              <a:rPr lang="en-US" dirty="0" smtClean="0"/>
              <a:t> Source Capabilities Extended - 2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3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517" y="1016179"/>
            <a:ext cx="11412678" cy="525685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76516" y="484094"/>
            <a:ext cx="3886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Tx</a:t>
            </a:r>
            <a:r>
              <a:rPr lang="en-US" dirty="0" smtClean="0"/>
              <a:t> Source Capabilities Extended - 3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2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517" y="1229086"/>
            <a:ext cx="11256075" cy="5113330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376516" y="484094"/>
            <a:ext cx="3886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Tx</a:t>
            </a:r>
            <a:r>
              <a:rPr lang="en-US" dirty="0" smtClean="0"/>
              <a:t> Source Capabilities Extended - 4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1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376517" y="484094"/>
            <a:ext cx="3321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Transmit Identify Data Object</a:t>
            </a:r>
            <a:endParaRPr lang="en-US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324" y="1451971"/>
            <a:ext cx="11902533" cy="4716601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D198-0D2F-460F-A64F-50BFCCCB4AA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98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59</Words>
  <Application>Microsoft Office PowerPoint</Application>
  <PresentationFormat>寬螢幕</PresentationFormat>
  <Paragraphs>24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Arial</vt:lpstr>
      <vt:lpstr>Calibri</vt:lpstr>
      <vt:lpstr>Calibri Light</vt:lpstr>
      <vt:lpstr>Office 佈景主題</vt:lpstr>
      <vt:lpstr>S19 PD FW Setting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S19 PD FW Setting</dc:title>
  <dc:creator>Alex Tsou</dc:creator>
  <cp:lastModifiedBy>Alex Tsou</cp:lastModifiedBy>
  <cp:revision>4</cp:revision>
  <dcterms:created xsi:type="dcterms:W3CDTF">2019-06-16T10:00:44Z</dcterms:created>
  <dcterms:modified xsi:type="dcterms:W3CDTF">2019-06-16T10:21:39Z</dcterms:modified>
</cp:coreProperties>
</file>