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B84C47-DC39-4E87-B49A-13C84C03F108}" v="5" dt="2025-12-18T13:15:41.4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an Wu" userId="2df929b0-0df6-48ce-9cdd-f6792efddc4e" providerId="ADAL" clId="{8FF8D8F4-03BF-448E-AC8D-CA3D4B1C6830}"/>
    <pc:docChg chg="custSel mod addSld delSld modSld">
      <pc:chgData name="Ian Wu" userId="2df929b0-0df6-48ce-9cdd-f6792efddc4e" providerId="ADAL" clId="{8FF8D8F4-03BF-448E-AC8D-CA3D4B1C6830}" dt="2025-12-18T13:15:41.443" v="31" actId="14100"/>
      <pc:docMkLst>
        <pc:docMk/>
      </pc:docMkLst>
      <pc:sldChg chg="addSp delSp modSp new del mod">
        <pc:chgData name="Ian Wu" userId="2df929b0-0df6-48ce-9cdd-f6792efddc4e" providerId="ADAL" clId="{8FF8D8F4-03BF-448E-AC8D-CA3D4B1C6830}" dt="2025-12-18T13:15:17.340" v="24" actId="2696"/>
        <pc:sldMkLst>
          <pc:docMk/>
          <pc:sldMk cId="3216249684" sldId="256"/>
        </pc:sldMkLst>
        <pc:spChg chg="del mod">
          <ac:chgData name="Ian Wu" userId="2df929b0-0df6-48ce-9cdd-f6792efddc4e" providerId="ADAL" clId="{8FF8D8F4-03BF-448E-AC8D-CA3D4B1C6830}" dt="2025-12-17T12:53:51.579" v="9" actId="478"/>
          <ac:spMkLst>
            <pc:docMk/>
            <pc:sldMk cId="3216249684" sldId="256"/>
            <ac:spMk id="2" creationId="{2EFE9CBE-0939-2A0B-314C-BABFA76F243F}"/>
          </ac:spMkLst>
        </pc:spChg>
        <pc:spChg chg="del">
          <ac:chgData name="Ian Wu" userId="2df929b0-0df6-48ce-9cdd-f6792efddc4e" providerId="ADAL" clId="{8FF8D8F4-03BF-448E-AC8D-CA3D4B1C6830}" dt="2025-12-17T12:53:53.979" v="10" actId="478"/>
          <ac:spMkLst>
            <pc:docMk/>
            <pc:sldMk cId="3216249684" sldId="256"/>
            <ac:spMk id="3" creationId="{43DBA0BE-845A-CABE-281D-BBED1EFD475C}"/>
          </ac:spMkLst>
        </pc:spChg>
        <pc:picChg chg="add del mod">
          <ac:chgData name="Ian Wu" userId="2df929b0-0df6-48ce-9cdd-f6792efddc4e" providerId="ADAL" clId="{8FF8D8F4-03BF-448E-AC8D-CA3D4B1C6830}" dt="2025-12-17T12:53:42.973" v="6" actId="478"/>
          <ac:picMkLst>
            <pc:docMk/>
            <pc:sldMk cId="3216249684" sldId="256"/>
            <ac:picMk id="5" creationId="{7ECB34ED-CF82-F8D1-BD93-6DBD735DED50}"/>
          </ac:picMkLst>
        </pc:picChg>
        <pc:picChg chg="add del">
          <ac:chgData name="Ian Wu" userId="2df929b0-0df6-48ce-9cdd-f6792efddc4e" providerId="ADAL" clId="{8FF8D8F4-03BF-448E-AC8D-CA3D4B1C6830}" dt="2025-12-17T12:53:42.973" v="6" actId="478"/>
          <ac:picMkLst>
            <pc:docMk/>
            <pc:sldMk cId="3216249684" sldId="256"/>
            <ac:picMk id="1026" creationId="{59E9B272-F011-2644-1C88-9B8540F723D2}"/>
          </ac:picMkLst>
        </pc:picChg>
        <pc:picChg chg="add mod">
          <ac:chgData name="Ian Wu" userId="2df929b0-0df6-48ce-9cdd-f6792efddc4e" providerId="ADAL" clId="{8FF8D8F4-03BF-448E-AC8D-CA3D4B1C6830}" dt="2025-12-17T12:54:42.258" v="22" actId="1076"/>
          <ac:picMkLst>
            <pc:docMk/>
            <pc:sldMk cId="3216249684" sldId="256"/>
            <ac:picMk id="1027" creationId="{00A7EA00-B71A-D2DD-DB0A-16A204EDAE01}"/>
          </ac:picMkLst>
        </pc:picChg>
        <pc:picChg chg="add mod">
          <ac:chgData name="Ian Wu" userId="2df929b0-0df6-48ce-9cdd-f6792efddc4e" providerId="ADAL" clId="{8FF8D8F4-03BF-448E-AC8D-CA3D4B1C6830}" dt="2025-12-17T12:54:38.903" v="21" actId="14100"/>
          <ac:picMkLst>
            <pc:docMk/>
            <pc:sldMk cId="3216249684" sldId="256"/>
            <ac:picMk id="1028" creationId="{3E036A7D-AA79-92E9-A809-57E28AF18D2F}"/>
          </ac:picMkLst>
        </pc:picChg>
      </pc:sldChg>
      <pc:sldChg chg="addSp delSp modSp new mod">
        <pc:chgData name="Ian Wu" userId="2df929b0-0df6-48ce-9cdd-f6792efddc4e" providerId="ADAL" clId="{8FF8D8F4-03BF-448E-AC8D-CA3D4B1C6830}" dt="2025-12-18T13:15:41.443" v="31" actId="14100"/>
        <pc:sldMkLst>
          <pc:docMk/>
          <pc:sldMk cId="3269890661" sldId="257"/>
        </pc:sldMkLst>
        <pc:spChg chg="del">
          <ac:chgData name="Ian Wu" userId="2df929b0-0df6-48ce-9cdd-f6792efddc4e" providerId="ADAL" clId="{8FF8D8F4-03BF-448E-AC8D-CA3D4B1C6830}" dt="2025-12-18T13:15:29.157" v="27" actId="478"/>
          <ac:spMkLst>
            <pc:docMk/>
            <pc:sldMk cId="3269890661" sldId="257"/>
            <ac:spMk id="2" creationId="{8C4B9242-19DF-74A8-B288-DC4705A53EB8}"/>
          </ac:spMkLst>
        </pc:spChg>
        <pc:spChg chg="del">
          <ac:chgData name="Ian Wu" userId="2df929b0-0df6-48ce-9cdd-f6792efddc4e" providerId="ADAL" clId="{8FF8D8F4-03BF-448E-AC8D-CA3D4B1C6830}" dt="2025-12-18T13:15:24.297" v="26" actId="478"/>
          <ac:spMkLst>
            <pc:docMk/>
            <pc:sldMk cId="3269890661" sldId="257"/>
            <ac:spMk id="3" creationId="{03B00686-C578-C080-6C9E-A20ABE94FCDA}"/>
          </ac:spMkLst>
        </pc:spChg>
        <pc:picChg chg="add mod">
          <ac:chgData name="Ian Wu" userId="2df929b0-0df6-48ce-9cdd-f6792efddc4e" providerId="ADAL" clId="{8FF8D8F4-03BF-448E-AC8D-CA3D4B1C6830}" dt="2025-12-18T13:15:41.443" v="31" actId="14100"/>
          <ac:picMkLst>
            <pc:docMk/>
            <pc:sldMk cId="3269890661" sldId="257"/>
            <ac:picMk id="1026" creationId="{4BB07491-84BA-C266-C738-58F01FF7976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7D5BC0B-1B36-1516-60C4-2C5A07160C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296BAC62-2A8A-F321-6078-47BAA329B1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82CDCDD-BD8A-57C5-912F-1A2E95473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D422-1162-4A8D-82E7-B9530F27F296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DE570F2-BE93-C657-1435-441D983C1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D2D1C4D-182A-A323-89A1-D7E1CF15D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3839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0FA5DC5-F4ED-F8DF-EB86-0E3A0A159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2A0796E-4E0D-AD50-0BAC-12162D0CA5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8A67572-7584-CDF9-ACA9-75240A300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D422-1162-4A8D-82E7-B9530F27F296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FFA4AD4-D427-0B78-2442-A6EF493A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304FDAC-45DB-7698-92B2-EC7297B05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4852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7F7825B-1B83-25E0-73C3-07F12215F3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D8C20B9-CAB2-A269-CA2F-9162B5F52B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FE47637-2940-4422-F115-9C4E7FC70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D422-1162-4A8D-82E7-B9530F27F296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1C620AD-A9E8-3525-F819-456C4A81F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894402E-C2A2-307B-6700-CA5AD169F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883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A28384-8322-2A8F-CDF0-5DB3F8E3E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8AE1090-EC04-42F0-D30D-ABFD1F150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506DDAC-ABC8-686E-E263-6D59C1BF0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D422-1162-4A8D-82E7-B9530F27F296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121CFBD-5DC4-9A92-A156-11EE48EB6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CF0E128-78FC-C3DF-2607-9AD2D1F70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3493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91EBEFD-01D8-5676-C3DD-7EFBC12C0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B6E44C4-2BAB-8C36-38DC-F7D7FB37C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518CACC-727E-2163-72F1-1765A5FFD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D422-1162-4A8D-82E7-B9530F27F296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C6836BF-4766-2D9F-341B-E50D03E30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56A142A-F450-BC97-4C70-22FAE4215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3800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564471-88D4-D8DD-BFF1-5DD2A47CA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04E20FF-923C-C814-45DE-AD4AF3E435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CBEAD88-DBDA-6291-1E87-7B762324B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9A13DEF-8FB5-E403-7F49-2363C15B1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D422-1162-4A8D-82E7-B9530F27F296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70CA232-1D54-A406-6BDF-EED0DA6F9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883F4B5-5D2A-F322-D1EA-D29CE46B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7838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941A583-3DF0-8243-F307-FCA435E4C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0A2F550-043A-F530-F20A-0322AEDFC2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2807EA2-E7E8-AD92-66FD-8FAD261D33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3B3936B-F2E1-A529-E830-1B7DCA4135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9B37961-B75E-2CFA-673A-76C889CC3F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CE2AB91-57AD-39A8-E91A-27879499C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D422-1162-4A8D-82E7-B9530F27F296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EEA4481-26BA-E64F-D80A-25CD99C8F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185B52C-4C5C-ECCE-3359-EDBC5D971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3477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8120E55-95C6-79FD-AACA-B1ED20AA7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D6B3DE1-17E1-D686-F5CB-FE25638D9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D422-1162-4A8D-82E7-B9530F27F296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B777C2C-D15C-9533-011D-90629EAC5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F67A982-9814-4754-9D5D-982502B36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8328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A873DCB-A4F4-089B-0804-BFFFBFAA0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D422-1162-4A8D-82E7-B9530F27F296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3E820B1-7F44-B356-72BF-326AF120D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533E034-F1EF-41E8-202E-F3237D11F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7519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340D937-AE33-C851-7A37-00BEC00FA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14F7583-F203-2AAB-2EA8-085FEE1D2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FAA30AE-B86D-5DE3-EC71-53826FA1A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2752F9C-1AB5-878E-E65A-F5D3397FC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D422-1162-4A8D-82E7-B9530F27F296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FAEF8D7-72D9-3E67-8EEE-7B1E3700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4F8C0BC-8870-2A6F-331A-6E1F0BA4D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5522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CA03B1-AA7E-0ECA-E644-44E6B618D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6CCB92F1-52F5-0662-574A-8A93FD6870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F882214-B3A6-7C55-008B-4898756C48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5A5D42A-75EF-DA7A-E1F7-BCB31358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D422-1162-4A8D-82E7-B9530F27F296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EBB8716-8EBF-DFA6-6599-63A256750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5452E5D-A7E7-7F2B-6AEE-CE8BB340E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364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8AAB8F5-8098-66DA-CA91-1523FAA19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07B44F9-9A15-5037-5ADA-BCCFD633E1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433F217-436C-B6DD-F07B-F4F463A035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F6D422-1162-4A8D-82E7-B9530F27F296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B0BA4F9-D373-885F-4AE0-419B935486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4558CA1-121A-E3BC-1789-8BE822DC2B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4E693E-9D0F-4939-B68D-F4FCD3AE9F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2157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wemail_0.05174229722450119">
            <a:extLst>
              <a:ext uri="{FF2B5EF4-FFF2-40B4-BE49-F238E27FC236}">
                <a16:creationId xmlns:a16="http://schemas.microsoft.com/office/drawing/2014/main" id="{4BB07491-84BA-C266-C738-58F01FF797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3285" y="402336"/>
            <a:ext cx="9672200" cy="5889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9890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 Wu</dc:creator>
  <cp:lastModifiedBy>Ian Wu</cp:lastModifiedBy>
  <cp:revision>1</cp:revision>
  <dcterms:created xsi:type="dcterms:W3CDTF">2025-12-17T12:47:36Z</dcterms:created>
  <dcterms:modified xsi:type="dcterms:W3CDTF">2025-12-18T13:15:42Z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79e395e-e3b5-421f-8616-70a10f9451af_Enabled">
    <vt:lpwstr>true</vt:lpwstr>
  </property>
  <property fmtid="{D5CDD505-2E9C-101B-9397-08002B2CF9AE}" pid="3" name="MSIP_Label_879e395e-e3b5-421f-8616-70a10f9451af_SetDate">
    <vt:lpwstr>2025-12-17T12:48:10Z</vt:lpwstr>
  </property>
  <property fmtid="{D5CDD505-2E9C-101B-9397-08002B2CF9AE}" pid="4" name="MSIP_Label_879e395e-e3b5-421f-8616-70a10f9451af_Method">
    <vt:lpwstr>Standard</vt:lpwstr>
  </property>
  <property fmtid="{D5CDD505-2E9C-101B-9397-08002B2CF9AE}" pid="5" name="MSIP_Label_879e395e-e3b5-421f-8616-70a10f9451af_Name">
    <vt:lpwstr>879e395e-e3b5-421f-8616-70a10f9451af</vt:lpwstr>
  </property>
  <property fmtid="{D5CDD505-2E9C-101B-9397-08002B2CF9AE}" pid="6" name="MSIP_Label_879e395e-e3b5-421f-8616-70a10f9451af_SiteId">
    <vt:lpwstr>0beb0c35-9cbb-4feb-99e5-589e415c7944</vt:lpwstr>
  </property>
  <property fmtid="{D5CDD505-2E9C-101B-9397-08002B2CF9AE}" pid="7" name="MSIP_Label_879e395e-e3b5-421f-8616-70a10f9451af_ActionId">
    <vt:lpwstr>57e1c65d-a463-4adb-ba41-93f81bbd8396</vt:lpwstr>
  </property>
  <property fmtid="{D5CDD505-2E9C-101B-9397-08002B2CF9AE}" pid="8" name="MSIP_Label_879e395e-e3b5-421f-8616-70a10f9451af_ContentBits">
    <vt:lpwstr>0</vt:lpwstr>
  </property>
  <property fmtid="{D5CDD505-2E9C-101B-9397-08002B2CF9AE}" pid="9" name="MSIP_Label_879e395e-e3b5-421f-8616-70a10f9451af_Tag">
    <vt:lpwstr>10, 3, 0, 1</vt:lpwstr>
  </property>
</Properties>
</file>