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498F3F-CCC1-4A73-8577-6904D28F4C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058BDC9-70F2-44A7-9CDE-39D6B09B45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1FF0E4-FA4C-4044-A6DA-663BF86A4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CA56F-7B3B-42EB-AD05-93FC1046649C}" type="datetimeFigureOut">
              <a:rPr kumimoji="1" lang="ja-JP" altLang="en-US" smtClean="0"/>
              <a:t>2018/10/26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099EF5-6827-462C-9172-ADC60E539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1DADB5-8486-414B-92C0-CC8FE2D39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A5D23-77C3-45FA-A8B0-989495254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18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344B3F-97E1-4B26-823F-1BE452D21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DEFE767-97BF-4279-B67D-0CAB7096A4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A2C17A-FADF-4842-8576-32E3845A7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CA56F-7B3B-42EB-AD05-93FC1046649C}" type="datetimeFigureOut">
              <a:rPr kumimoji="1" lang="ja-JP" altLang="en-US" smtClean="0"/>
              <a:t>2018/10/26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C06D64-F71D-4F48-9102-C1693806E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38C39C-2932-45BB-BCCE-E850D54E6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A5D23-77C3-45FA-A8B0-989495254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4219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488E6A1-D265-4BCB-9C78-EC59DD6318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0E20DDF-C511-49C1-896D-A1F2D26CD2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71C500-34E2-4059-A35A-A21C90148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CA56F-7B3B-42EB-AD05-93FC1046649C}" type="datetimeFigureOut">
              <a:rPr kumimoji="1" lang="ja-JP" altLang="en-US" smtClean="0"/>
              <a:t>2018/10/26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ACD6C2-4B3B-4C1B-A29A-68EFD58FB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FE4D1C8-47B3-479D-A930-FCD84C10D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A5D23-77C3-45FA-A8B0-989495254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2632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187B0A-507C-40C7-8BBF-C7225A798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FF66517-96F8-45F0-867E-342A542E8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5BEF63-FFEA-4929-B572-A9923078F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CA56F-7B3B-42EB-AD05-93FC1046649C}" type="datetimeFigureOut">
              <a:rPr kumimoji="1" lang="ja-JP" altLang="en-US" smtClean="0"/>
              <a:t>2018/10/26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1D6B39-6EBD-46DD-B65A-3F94A326E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FBF981-F4B6-4242-AA50-B701AA502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A5D23-77C3-45FA-A8B0-989495254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866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CC1B0F-12F8-4997-9E33-0AD3B1F20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3CD1C1C-1D64-49E4-8148-081B9EAC20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4938EE8-C5D7-4CA0-8FC8-424C726B7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CA56F-7B3B-42EB-AD05-93FC1046649C}" type="datetimeFigureOut">
              <a:rPr kumimoji="1" lang="ja-JP" altLang="en-US" smtClean="0"/>
              <a:t>2018/10/26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AD6E50-3AC7-4260-A805-F02D11C5F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F9D17A-00D6-4089-92CD-A683CA43C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A5D23-77C3-45FA-A8B0-989495254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708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1CB8FD-045A-4679-BBE0-018127019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3E6F37-8309-4195-8D3B-5D3DE5ACC2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6D55AEC-4E65-49DE-9D88-70C29DD7BF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1276CEE-9870-44D9-8E5E-08766C356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CA56F-7B3B-42EB-AD05-93FC1046649C}" type="datetimeFigureOut">
              <a:rPr kumimoji="1" lang="ja-JP" altLang="en-US" smtClean="0"/>
              <a:t>2018/10/26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C702C88-AECE-4512-8417-3ACA3B7ED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05D0DD1-3E22-4D92-B3F0-616B90B8A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A5D23-77C3-45FA-A8B0-989495254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3539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FBB2DB-8D23-481D-9752-7D64DA924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2C0F6D-B7F0-4977-9D48-B08870652F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66CB334-C42F-4726-B34C-F9DF6369C9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63B3531-AB25-4C69-B672-3DA638D5DE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5126FBE-C83A-4023-8E89-CABE176326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A8B000E-DD25-4B0B-9672-902CAE630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CA56F-7B3B-42EB-AD05-93FC1046649C}" type="datetimeFigureOut">
              <a:rPr kumimoji="1" lang="ja-JP" altLang="en-US" smtClean="0"/>
              <a:t>2018/10/26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216B57C-7850-49F5-8931-ADC6F232A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87F419B-B132-4463-BCF7-19401DB61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A5D23-77C3-45FA-A8B0-989495254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1275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70B584-9E2C-49F9-8324-4AA818F81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8DE3D5F-1137-4608-92DF-D01C5ADDE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CA56F-7B3B-42EB-AD05-93FC1046649C}" type="datetimeFigureOut">
              <a:rPr kumimoji="1" lang="ja-JP" altLang="en-US" smtClean="0"/>
              <a:t>2018/10/26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F1BB319-E253-4176-973B-6342E1B58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78CFE7C-D8D5-46C5-A54E-A12ADFF2E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A5D23-77C3-45FA-A8B0-989495254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8158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ED9E1C9-C4A4-45EB-B3A5-BAF372475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CA56F-7B3B-42EB-AD05-93FC1046649C}" type="datetimeFigureOut">
              <a:rPr kumimoji="1" lang="ja-JP" altLang="en-US" smtClean="0"/>
              <a:t>2018/10/26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B8B0112-3760-4530-BD01-30FBEE916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5CA1499-630C-438F-9DF1-6E1DBF298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A5D23-77C3-45FA-A8B0-989495254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518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CCD84F-FA15-4F48-A19A-C0453DB59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B4C95D7-A24A-4638-B43C-50E4C621C3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27DDD97-AD0D-4BA4-99CC-7680C72FF9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3795DF9-CC1C-4C62-83D5-50571D5D2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CA56F-7B3B-42EB-AD05-93FC1046649C}" type="datetimeFigureOut">
              <a:rPr kumimoji="1" lang="ja-JP" altLang="en-US" smtClean="0"/>
              <a:t>2018/10/26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4C2D09C-7E5D-47C6-913E-F64AF38E9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AB883AA-810B-43B5-B0F7-ACE52E5EE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A5D23-77C3-45FA-A8B0-989495254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569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E993F3-32CA-4E54-A818-AAE3F26AA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DE61E3C-D005-4AB7-AA09-CD882DD490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1687CF1-5B81-46E0-9602-CA04DAC46D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ACC6AEC-CD92-4D77-8CB7-C2D2362FD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CA56F-7B3B-42EB-AD05-93FC1046649C}" type="datetimeFigureOut">
              <a:rPr kumimoji="1" lang="ja-JP" altLang="en-US" smtClean="0"/>
              <a:t>2018/10/26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65E7465-65C6-445E-9528-7558B61E5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D660EDA-4527-47CC-A75E-95DFD5313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A5D23-77C3-45FA-A8B0-989495254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5541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A62B9D9-ACBC-4855-ACD3-A9CD8D74F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465860C-E8AF-4B31-8E74-913ED9072B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715B2AC-604C-4D94-A601-F49C331787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CA56F-7B3B-42EB-AD05-93FC1046649C}" type="datetimeFigureOut">
              <a:rPr kumimoji="1" lang="ja-JP" altLang="en-US" smtClean="0"/>
              <a:t>2018/10/26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1526F1-E4F9-45B2-993C-1B9B40FCD7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D7E10A1-CFC3-4955-B504-C890D96F4E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A5D23-77C3-45FA-A8B0-989495254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4364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SpPr/>
          <p:nvPr/>
        </p:nvSpPr>
        <p:spPr>
          <a:xfrm>
            <a:off x="84606" y="1547812"/>
            <a:ext cx="1885951" cy="44577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SpPr/>
          <p:nvPr/>
        </p:nvSpPr>
        <p:spPr>
          <a:xfrm>
            <a:off x="637057" y="2547937"/>
            <a:ext cx="809625" cy="2476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en-US" altLang="ja-JP" sz="1100"/>
              <a:t>CPU</a:t>
            </a:r>
            <a:endParaRPr kumimoji="1" lang="ja-JP" altLang="en-US" sz="110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SpPr/>
          <p:nvPr/>
        </p:nvSpPr>
        <p:spPr>
          <a:xfrm>
            <a:off x="2799233" y="1528762"/>
            <a:ext cx="2667000" cy="4457700"/>
          </a:xfrm>
          <a:prstGeom prst="rect">
            <a:avLst/>
          </a:prstGeom>
          <a:solidFill>
            <a:sysClr val="window" lastClr="FFFFFF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SpPr/>
          <p:nvPr/>
        </p:nvSpPr>
        <p:spPr>
          <a:xfrm>
            <a:off x="3666007" y="1928812"/>
            <a:ext cx="1152525" cy="33432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en-US" altLang="ja-JP" sz="900" dirty="0"/>
              <a:t>SN75DP130SS_1</a:t>
            </a:r>
            <a:r>
              <a:rPr kumimoji="1" lang="ja-JP" altLang="en-US" sz="900" dirty="0"/>
              <a:t>　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SpPr/>
          <p:nvPr/>
        </p:nvSpPr>
        <p:spPr>
          <a:xfrm>
            <a:off x="7000876" y="1528762"/>
            <a:ext cx="2286000" cy="43624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7534276" y="1909762"/>
            <a:ext cx="1152525" cy="3314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en-US" altLang="ja-JP" sz="900"/>
              <a:t>SN75DP130SS_2</a:t>
            </a:r>
            <a:endParaRPr kumimoji="1" lang="ja-JP" altLang="en-US" sz="90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9591676" y="2071686"/>
            <a:ext cx="2333626" cy="38385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/>
          <p:nvPr/>
        </p:nvSpPr>
        <p:spPr>
          <a:xfrm>
            <a:off x="10848976" y="2652711"/>
            <a:ext cx="828675" cy="25908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en-US" altLang="ja-JP" sz="1100"/>
              <a:t>STDP602</a:t>
            </a:r>
            <a:endParaRPr kumimoji="1" lang="ja-JP" altLang="en-US" sz="1100"/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00000000-0008-0000-0000-00000E000000}"/>
              </a:ext>
            </a:extLst>
          </p:cNvPr>
          <p:cNvCxnSpPr>
            <a:cxnSpLocks/>
          </p:cNvCxnSpPr>
          <p:nvPr/>
        </p:nvCxnSpPr>
        <p:spPr>
          <a:xfrm>
            <a:off x="4970932" y="2833687"/>
            <a:ext cx="0" cy="171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00000000-0008-0000-0000-000011000000}"/>
              </a:ext>
            </a:extLst>
          </p:cNvPr>
          <p:cNvCxnSpPr>
            <a:cxnSpLocks/>
          </p:cNvCxnSpPr>
          <p:nvPr/>
        </p:nvCxnSpPr>
        <p:spPr>
          <a:xfrm>
            <a:off x="5056657" y="2833687"/>
            <a:ext cx="0" cy="171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00000000-0008-0000-0000-000012000000}"/>
              </a:ext>
            </a:extLst>
          </p:cNvPr>
          <p:cNvCxnSpPr>
            <a:cxnSpLocks/>
          </p:cNvCxnSpPr>
          <p:nvPr/>
        </p:nvCxnSpPr>
        <p:spPr>
          <a:xfrm>
            <a:off x="4970932" y="3052762"/>
            <a:ext cx="0" cy="171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00000000-0008-0000-0000-000013000000}"/>
              </a:ext>
            </a:extLst>
          </p:cNvPr>
          <p:cNvCxnSpPr>
            <a:cxnSpLocks/>
          </p:cNvCxnSpPr>
          <p:nvPr/>
        </p:nvCxnSpPr>
        <p:spPr>
          <a:xfrm>
            <a:off x="5056657" y="3052762"/>
            <a:ext cx="0" cy="171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00000000-0008-0000-0000-000019000000}"/>
              </a:ext>
            </a:extLst>
          </p:cNvPr>
          <p:cNvCxnSpPr>
            <a:cxnSpLocks/>
          </p:cNvCxnSpPr>
          <p:nvPr/>
        </p:nvCxnSpPr>
        <p:spPr>
          <a:xfrm>
            <a:off x="4818532" y="2919412"/>
            <a:ext cx="161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0000000-0008-0000-0000-00001A000000}"/>
              </a:ext>
            </a:extLst>
          </p:cNvPr>
          <p:cNvCxnSpPr>
            <a:cxnSpLocks/>
          </p:cNvCxnSpPr>
          <p:nvPr/>
        </p:nvCxnSpPr>
        <p:spPr>
          <a:xfrm>
            <a:off x="5056656" y="2919412"/>
            <a:ext cx="25252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00000000-0008-0000-0000-00001C000000}"/>
              </a:ext>
            </a:extLst>
          </p:cNvPr>
          <p:cNvCxnSpPr>
            <a:cxnSpLocks/>
          </p:cNvCxnSpPr>
          <p:nvPr/>
        </p:nvCxnSpPr>
        <p:spPr>
          <a:xfrm>
            <a:off x="5066182" y="3138487"/>
            <a:ext cx="25347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00000000-0008-0000-0000-00001F000000}"/>
              </a:ext>
            </a:extLst>
          </p:cNvPr>
          <p:cNvCxnSpPr>
            <a:cxnSpLocks/>
          </p:cNvCxnSpPr>
          <p:nvPr/>
        </p:nvCxnSpPr>
        <p:spPr>
          <a:xfrm>
            <a:off x="4818532" y="3138487"/>
            <a:ext cx="161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00000000-0008-0000-0000-000022000000}"/>
              </a:ext>
            </a:extLst>
          </p:cNvPr>
          <p:cNvCxnSpPr>
            <a:cxnSpLocks/>
          </p:cNvCxnSpPr>
          <p:nvPr/>
        </p:nvCxnSpPr>
        <p:spPr>
          <a:xfrm>
            <a:off x="3208807" y="2795587"/>
            <a:ext cx="0" cy="171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00000000-0008-0000-0000-000023000000}"/>
              </a:ext>
            </a:extLst>
          </p:cNvPr>
          <p:cNvCxnSpPr>
            <a:cxnSpLocks/>
          </p:cNvCxnSpPr>
          <p:nvPr/>
        </p:nvCxnSpPr>
        <p:spPr>
          <a:xfrm>
            <a:off x="3294532" y="2795587"/>
            <a:ext cx="0" cy="171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00000000-0008-0000-0000-000024000000}"/>
              </a:ext>
            </a:extLst>
          </p:cNvPr>
          <p:cNvCxnSpPr>
            <a:cxnSpLocks/>
          </p:cNvCxnSpPr>
          <p:nvPr/>
        </p:nvCxnSpPr>
        <p:spPr>
          <a:xfrm>
            <a:off x="3208807" y="3014662"/>
            <a:ext cx="0" cy="171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00000000-0008-0000-0000-000025000000}"/>
              </a:ext>
            </a:extLst>
          </p:cNvPr>
          <p:cNvCxnSpPr>
            <a:cxnSpLocks/>
          </p:cNvCxnSpPr>
          <p:nvPr/>
        </p:nvCxnSpPr>
        <p:spPr>
          <a:xfrm>
            <a:off x="3294532" y="3014662"/>
            <a:ext cx="0" cy="171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00000000-0008-0000-0000-00002A000000}"/>
              </a:ext>
            </a:extLst>
          </p:cNvPr>
          <p:cNvCxnSpPr>
            <a:cxnSpLocks/>
          </p:cNvCxnSpPr>
          <p:nvPr/>
        </p:nvCxnSpPr>
        <p:spPr>
          <a:xfrm>
            <a:off x="1456207" y="2881312"/>
            <a:ext cx="17621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00000000-0008-0000-0000-00002B000000}"/>
              </a:ext>
            </a:extLst>
          </p:cNvPr>
          <p:cNvCxnSpPr>
            <a:cxnSpLocks/>
          </p:cNvCxnSpPr>
          <p:nvPr/>
        </p:nvCxnSpPr>
        <p:spPr>
          <a:xfrm>
            <a:off x="1465732" y="3100387"/>
            <a:ext cx="175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00000000-0008-0000-0000-000032000000}"/>
              </a:ext>
            </a:extLst>
          </p:cNvPr>
          <p:cNvCxnSpPr>
            <a:cxnSpLocks/>
          </p:cNvCxnSpPr>
          <p:nvPr/>
        </p:nvCxnSpPr>
        <p:spPr>
          <a:xfrm>
            <a:off x="3313582" y="2890837"/>
            <a:ext cx="3714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00000000-0008-0000-0000-000034000000}"/>
              </a:ext>
            </a:extLst>
          </p:cNvPr>
          <p:cNvCxnSpPr>
            <a:cxnSpLocks/>
          </p:cNvCxnSpPr>
          <p:nvPr/>
        </p:nvCxnSpPr>
        <p:spPr>
          <a:xfrm>
            <a:off x="3304057" y="3100387"/>
            <a:ext cx="3714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00000000-0008-0000-0000-000037000000}"/>
              </a:ext>
            </a:extLst>
          </p:cNvPr>
          <p:cNvCxnSpPr>
            <a:cxnSpLocks/>
          </p:cNvCxnSpPr>
          <p:nvPr/>
        </p:nvCxnSpPr>
        <p:spPr>
          <a:xfrm>
            <a:off x="10506076" y="2786062"/>
            <a:ext cx="0" cy="171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00000000-0008-0000-0000-000038000000}"/>
              </a:ext>
            </a:extLst>
          </p:cNvPr>
          <p:cNvCxnSpPr>
            <a:cxnSpLocks/>
          </p:cNvCxnSpPr>
          <p:nvPr/>
        </p:nvCxnSpPr>
        <p:spPr>
          <a:xfrm>
            <a:off x="10591801" y="2786062"/>
            <a:ext cx="0" cy="171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00000000-0008-0000-0000-000039000000}"/>
              </a:ext>
            </a:extLst>
          </p:cNvPr>
          <p:cNvCxnSpPr>
            <a:cxnSpLocks/>
          </p:cNvCxnSpPr>
          <p:nvPr/>
        </p:nvCxnSpPr>
        <p:spPr>
          <a:xfrm>
            <a:off x="10506076" y="3005137"/>
            <a:ext cx="0" cy="171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00000000-0008-0000-0000-00003A000000}"/>
              </a:ext>
            </a:extLst>
          </p:cNvPr>
          <p:cNvCxnSpPr>
            <a:cxnSpLocks/>
          </p:cNvCxnSpPr>
          <p:nvPr/>
        </p:nvCxnSpPr>
        <p:spPr>
          <a:xfrm>
            <a:off x="10591801" y="3005137"/>
            <a:ext cx="0" cy="171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00000000-0008-0000-0000-00003F000000}"/>
              </a:ext>
            </a:extLst>
          </p:cNvPr>
          <p:cNvCxnSpPr>
            <a:cxnSpLocks/>
          </p:cNvCxnSpPr>
          <p:nvPr/>
        </p:nvCxnSpPr>
        <p:spPr>
          <a:xfrm>
            <a:off x="8686801" y="2871787"/>
            <a:ext cx="18192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00000000-0008-0000-0000-000040000000}"/>
              </a:ext>
            </a:extLst>
          </p:cNvPr>
          <p:cNvCxnSpPr>
            <a:cxnSpLocks/>
          </p:cNvCxnSpPr>
          <p:nvPr/>
        </p:nvCxnSpPr>
        <p:spPr>
          <a:xfrm>
            <a:off x="8667751" y="3090862"/>
            <a:ext cx="1828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00000000-0008-0000-0000-000043000000}"/>
              </a:ext>
            </a:extLst>
          </p:cNvPr>
          <p:cNvCxnSpPr>
            <a:cxnSpLocks/>
          </p:cNvCxnSpPr>
          <p:nvPr/>
        </p:nvCxnSpPr>
        <p:spPr>
          <a:xfrm>
            <a:off x="10591801" y="2871787"/>
            <a:ext cx="2571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00000000-0008-0000-0000-000045000000}"/>
              </a:ext>
            </a:extLst>
          </p:cNvPr>
          <p:cNvCxnSpPr>
            <a:cxnSpLocks/>
          </p:cNvCxnSpPr>
          <p:nvPr/>
        </p:nvCxnSpPr>
        <p:spPr>
          <a:xfrm>
            <a:off x="10591801" y="3090862"/>
            <a:ext cx="2571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00000000-0008-0000-0000-00004F000000}"/>
              </a:ext>
            </a:extLst>
          </p:cNvPr>
          <p:cNvCxnSpPr>
            <a:cxnSpLocks/>
          </p:cNvCxnSpPr>
          <p:nvPr/>
        </p:nvCxnSpPr>
        <p:spPr>
          <a:xfrm>
            <a:off x="10487026" y="3605212"/>
            <a:ext cx="0" cy="171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00000000-0008-0000-0000-000050000000}"/>
              </a:ext>
            </a:extLst>
          </p:cNvPr>
          <p:cNvCxnSpPr>
            <a:cxnSpLocks/>
          </p:cNvCxnSpPr>
          <p:nvPr/>
        </p:nvCxnSpPr>
        <p:spPr>
          <a:xfrm>
            <a:off x="10572751" y="3605212"/>
            <a:ext cx="0" cy="171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00000000-0008-0000-0000-000051000000}"/>
              </a:ext>
            </a:extLst>
          </p:cNvPr>
          <p:cNvCxnSpPr>
            <a:cxnSpLocks/>
          </p:cNvCxnSpPr>
          <p:nvPr/>
        </p:nvCxnSpPr>
        <p:spPr>
          <a:xfrm>
            <a:off x="8667751" y="3690937"/>
            <a:ext cx="18192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00000000-0008-0000-0000-000052000000}"/>
              </a:ext>
            </a:extLst>
          </p:cNvPr>
          <p:cNvCxnSpPr>
            <a:cxnSpLocks/>
          </p:cNvCxnSpPr>
          <p:nvPr/>
        </p:nvCxnSpPr>
        <p:spPr>
          <a:xfrm>
            <a:off x="10572751" y="3690937"/>
            <a:ext cx="2571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00000000-0008-0000-0000-000067000000}"/>
              </a:ext>
            </a:extLst>
          </p:cNvPr>
          <p:cNvSpPr/>
          <p:nvPr/>
        </p:nvSpPr>
        <p:spPr>
          <a:xfrm>
            <a:off x="10029825" y="3386136"/>
            <a:ext cx="104775" cy="200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00000000-0008-0000-0000-000068000000}"/>
              </a:ext>
            </a:extLst>
          </p:cNvPr>
          <p:cNvCxnSpPr>
            <a:cxnSpLocks/>
          </p:cNvCxnSpPr>
          <p:nvPr/>
        </p:nvCxnSpPr>
        <p:spPr>
          <a:xfrm>
            <a:off x="10487026" y="3805237"/>
            <a:ext cx="0" cy="171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00000000-0008-0000-0000-000069000000}"/>
              </a:ext>
            </a:extLst>
          </p:cNvPr>
          <p:cNvCxnSpPr>
            <a:cxnSpLocks/>
          </p:cNvCxnSpPr>
          <p:nvPr/>
        </p:nvCxnSpPr>
        <p:spPr>
          <a:xfrm>
            <a:off x="10572751" y="3805237"/>
            <a:ext cx="0" cy="171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00000000-0008-0000-0000-00006A000000}"/>
              </a:ext>
            </a:extLst>
          </p:cNvPr>
          <p:cNvCxnSpPr>
            <a:cxnSpLocks/>
          </p:cNvCxnSpPr>
          <p:nvPr/>
        </p:nvCxnSpPr>
        <p:spPr>
          <a:xfrm>
            <a:off x="8667751" y="3890962"/>
            <a:ext cx="18192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00000000-0008-0000-0000-00006B000000}"/>
              </a:ext>
            </a:extLst>
          </p:cNvPr>
          <p:cNvCxnSpPr>
            <a:cxnSpLocks/>
          </p:cNvCxnSpPr>
          <p:nvPr/>
        </p:nvCxnSpPr>
        <p:spPr>
          <a:xfrm>
            <a:off x="10572751" y="3890962"/>
            <a:ext cx="2571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00000000-0008-0000-0000-00006C000000}"/>
              </a:ext>
            </a:extLst>
          </p:cNvPr>
          <p:cNvSpPr/>
          <p:nvPr/>
        </p:nvSpPr>
        <p:spPr>
          <a:xfrm>
            <a:off x="10029825" y="3976686"/>
            <a:ext cx="104775" cy="200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00000000-0008-0000-0000-00006E000000}"/>
              </a:ext>
            </a:extLst>
          </p:cNvPr>
          <p:cNvCxnSpPr>
            <a:cxnSpLocks/>
          </p:cNvCxnSpPr>
          <p:nvPr/>
        </p:nvCxnSpPr>
        <p:spPr>
          <a:xfrm>
            <a:off x="10077451" y="3252787"/>
            <a:ext cx="0" cy="4476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0000000-0008-0000-0000-00006F000000}"/>
              </a:ext>
            </a:extLst>
          </p:cNvPr>
          <p:cNvCxnSpPr>
            <a:cxnSpLocks/>
          </p:cNvCxnSpPr>
          <p:nvPr/>
        </p:nvCxnSpPr>
        <p:spPr>
          <a:xfrm>
            <a:off x="10067926" y="3900487"/>
            <a:ext cx="0" cy="4476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二等辺三角形 47">
            <a:extLst>
              <a:ext uri="{FF2B5EF4-FFF2-40B4-BE49-F238E27FC236}">
                <a16:creationId xmlns:a16="http://schemas.microsoft.com/office/drawing/2014/main" id="{00000000-0008-0000-0000-000070000000}"/>
              </a:ext>
            </a:extLst>
          </p:cNvPr>
          <p:cNvSpPr/>
          <p:nvPr/>
        </p:nvSpPr>
        <p:spPr>
          <a:xfrm rot="10800000">
            <a:off x="9991726" y="4357687"/>
            <a:ext cx="171450" cy="1333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49" name="円/楕円 112">
            <a:extLst>
              <a:ext uri="{FF2B5EF4-FFF2-40B4-BE49-F238E27FC236}">
                <a16:creationId xmlns:a16="http://schemas.microsoft.com/office/drawing/2014/main" id="{00000000-0008-0000-0000-000071000000}"/>
              </a:ext>
            </a:extLst>
          </p:cNvPr>
          <p:cNvSpPr/>
          <p:nvPr/>
        </p:nvSpPr>
        <p:spPr>
          <a:xfrm>
            <a:off x="10010776" y="3195637"/>
            <a:ext cx="123825" cy="1238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50" name="テキスト ボックス 113">
            <a:extLst>
              <a:ext uri="{FF2B5EF4-FFF2-40B4-BE49-F238E27FC236}">
                <a16:creationId xmlns:a16="http://schemas.microsoft.com/office/drawing/2014/main" id="{00000000-0008-0000-0000-000072000000}"/>
              </a:ext>
            </a:extLst>
          </p:cNvPr>
          <p:cNvSpPr txBox="1"/>
          <p:nvPr/>
        </p:nvSpPr>
        <p:spPr>
          <a:xfrm>
            <a:off x="9620251" y="3081337"/>
            <a:ext cx="657225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100"/>
              <a:t>3.3V</a:t>
            </a:r>
            <a:endParaRPr kumimoji="1" lang="ja-JP" altLang="en-US" sz="1100"/>
          </a:p>
        </p:txBody>
      </p:sp>
      <p:sp>
        <p:nvSpPr>
          <p:cNvPr id="51" name="テキスト ボックス 114">
            <a:extLst>
              <a:ext uri="{FF2B5EF4-FFF2-40B4-BE49-F238E27FC236}">
                <a16:creationId xmlns:a16="http://schemas.microsoft.com/office/drawing/2014/main" id="{00000000-0008-0000-0000-000073000000}"/>
              </a:ext>
            </a:extLst>
          </p:cNvPr>
          <p:cNvSpPr txBox="1"/>
          <p:nvPr/>
        </p:nvSpPr>
        <p:spPr>
          <a:xfrm>
            <a:off x="9896476" y="4452937"/>
            <a:ext cx="657225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100"/>
              <a:t>GND</a:t>
            </a:r>
            <a:endParaRPr kumimoji="1" lang="ja-JP" altLang="en-US" sz="1100"/>
          </a:p>
        </p:txBody>
      </p:sp>
      <p:sp>
        <p:nvSpPr>
          <p:cNvPr id="52" name="円/楕円 115">
            <a:extLst>
              <a:ext uri="{FF2B5EF4-FFF2-40B4-BE49-F238E27FC236}">
                <a16:creationId xmlns:a16="http://schemas.microsoft.com/office/drawing/2014/main" id="{00000000-0008-0000-0000-000074000000}"/>
              </a:ext>
            </a:extLst>
          </p:cNvPr>
          <p:cNvSpPr/>
          <p:nvPr/>
        </p:nvSpPr>
        <p:spPr>
          <a:xfrm>
            <a:off x="10039351" y="3662362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53" name="円/楕円 116">
            <a:extLst>
              <a:ext uri="{FF2B5EF4-FFF2-40B4-BE49-F238E27FC236}">
                <a16:creationId xmlns:a16="http://schemas.microsoft.com/office/drawing/2014/main" id="{00000000-0008-0000-0000-000075000000}"/>
              </a:ext>
            </a:extLst>
          </p:cNvPr>
          <p:cNvSpPr/>
          <p:nvPr/>
        </p:nvSpPr>
        <p:spPr>
          <a:xfrm>
            <a:off x="10039351" y="3843337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54" name="テキスト ボックス 117">
            <a:extLst>
              <a:ext uri="{FF2B5EF4-FFF2-40B4-BE49-F238E27FC236}">
                <a16:creationId xmlns:a16="http://schemas.microsoft.com/office/drawing/2014/main" id="{00000000-0008-0000-0000-000076000000}"/>
              </a:ext>
            </a:extLst>
          </p:cNvPr>
          <p:cNvSpPr txBox="1"/>
          <p:nvPr/>
        </p:nvSpPr>
        <p:spPr>
          <a:xfrm>
            <a:off x="10153651" y="3376612"/>
            <a:ext cx="657225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100"/>
              <a:t>1M</a:t>
            </a:r>
            <a:endParaRPr kumimoji="1" lang="ja-JP" altLang="en-US" sz="1100"/>
          </a:p>
        </p:txBody>
      </p:sp>
      <p:sp>
        <p:nvSpPr>
          <p:cNvPr id="55" name="テキスト ボックス 118">
            <a:extLst>
              <a:ext uri="{FF2B5EF4-FFF2-40B4-BE49-F238E27FC236}">
                <a16:creationId xmlns:a16="http://schemas.microsoft.com/office/drawing/2014/main" id="{00000000-0008-0000-0000-000077000000}"/>
              </a:ext>
            </a:extLst>
          </p:cNvPr>
          <p:cNvSpPr txBox="1"/>
          <p:nvPr/>
        </p:nvSpPr>
        <p:spPr>
          <a:xfrm>
            <a:off x="10163176" y="3929062"/>
            <a:ext cx="657225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100"/>
              <a:t>1M</a:t>
            </a:r>
            <a:endParaRPr kumimoji="1" lang="ja-JP" altLang="en-US" sz="1100"/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00000000-0008-0000-0000-000078000000}"/>
              </a:ext>
            </a:extLst>
          </p:cNvPr>
          <p:cNvSpPr/>
          <p:nvPr/>
        </p:nvSpPr>
        <p:spPr>
          <a:xfrm>
            <a:off x="9105900" y="3367086"/>
            <a:ext cx="104775" cy="200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00000000-0008-0000-0000-000079000000}"/>
              </a:ext>
            </a:extLst>
          </p:cNvPr>
          <p:cNvCxnSpPr>
            <a:endCxn id="60" idx="4"/>
          </p:cNvCxnSpPr>
          <p:nvPr/>
        </p:nvCxnSpPr>
        <p:spPr>
          <a:xfrm>
            <a:off x="9153526" y="3233737"/>
            <a:ext cx="0" cy="6953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円/楕円 121">
            <a:extLst>
              <a:ext uri="{FF2B5EF4-FFF2-40B4-BE49-F238E27FC236}">
                <a16:creationId xmlns:a16="http://schemas.microsoft.com/office/drawing/2014/main" id="{00000000-0008-0000-0000-00007A000000}"/>
              </a:ext>
            </a:extLst>
          </p:cNvPr>
          <p:cNvSpPr/>
          <p:nvPr/>
        </p:nvSpPr>
        <p:spPr>
          <a:xfrm>
            <a:off x="9086851" y="3176587"/>
            <a:ext cx="123825" cy="1238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59" name="テキスト ボックス 122">
            <a:extLst>
              <a:ext uri="{FF2B5EF4-FFF2-40B4-BE49-F238E27FC236}">
                <a16:creationId xmlns:a16="http://schemas.microsoft.com/office/drawing/2014/main" id="{00000000-0008-0000-0000-00007B000000}"/>
              </a:ext>
            </a:extLst>
          </p:cNvPr>
          <p:cNvSpPr txBox="1"/>
          <p:nvPr/>
        </p:nvSpPr>
        <p:spPr>
          <a:xfrm>
            <a:off x="8696326" y="3062287"/>
            <a:ext cx="657225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100"/>
              <a:t>3.3V</a:t>
            </a:r>
            <a:endParaRPr kumimoji="1" lang="ja-JP" altLang="en-US" sz="1100"/>
          </a:p>
        </p:txBody>
      </p:sp>
      <p:sp>
        <p:nvSpPr>
          <p:cNvPr id="60" name="円/楕円 123">
            <a:extLst>
              <a:ext uri="{FF2B5EF4-FFF2-40B4-BE49-F238E27FC236}">
                <a16:creationId xmlns:a16="http://schemas.microsoft.com/office/drawing/2014/main" id="{00000000-0008-0000-0000-00007C000000}"/>
              </a:ext>
            </a:extLst>
          </p:cNvPr>
          <p:cNvSpPr/>
          <p:nvPr/>
        </p:nvSpPr>
        <p:spPr>
          <a:xfrm>
            <a:off x="9115426" y="3852862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00000000-0008-0000-0000-00007E000000}"/>
              </a:ext>
            </a:extLst>
          </p:cNvPr>
          <p:cNvSpPr/>
          <p:nvPr/>
        </p:nvSpPr>
        <p:spPr>
          <a:xfrm>
            <a:off x="8858250" y="4033836"/>
            <a:ext cx="104775" cy="200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00000000-0008-0000-0000-00007F000000}"/>
              </a:ext>
            </a:extLst>
          </p:cNvPr>
          <p:cNvCxnSpPr>
            <a:stCxn id="64" idx="4"/>
          </p:cNvCxnSpPr>
          <p:nvPr/>
        </p:nvCxnSpPr>
        <p:spPr>
          <a:xfrm flipH="1">
            <a:off x="8896351" y="3719512"/>
            <a:ext cx="9525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二等辺三角形 62">
            <a:extLst>
              <a:ext uri="{FF2B5EF4-FFF2-40B4-BE49-F238E27FC236}">
                <a16:creationId xmlns:a16="http://schemas.microsoft.com/office/drawing/2014/main" id="{00000000-0008-0000-0000-000080000000}"/>
              </a:ext>
            </a:extLst>
          </p:cNvPr>
          <p:cNvSpPr/>
          <p:nvPr/>
        </p:nvSpPr>
        <p:spPr>
          <a:xfrm rot="10800000">
            <a:off x="8820151" y="4414837"/>
            <a:ext cx="171450" cy="1333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64" name="円/楕円 128">
            <a:extLst>
              <a:ext uri="{FF2B5EF4-FFF2-40B4-BE49-F238E27FC236}">
                <a16:creationId xmlns:a16="http://schemas.microsoft.com/office/drawing/2014/main" id="{00000000-0008-0000-0000-000081000000}"/>
              </a:ext>
            </a:extLst>
          </p:cNvPr>
          <p:cNvSpPr/>
          <p:nvPr/>
        </p:nvSpPr>
        <p:spPr>
          <a:xfrm>
            <a:off x="8867776" y="3643312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65" name="テキスト ボックス 130">
            <a:extLst>
              <a:ext uri="{FF2B5EF4-FFF2-40B4-BE49-F238E27FC236}">
                <a16:creationId xmlns:a16="http://schemas.microsoft.com/office/drawing/2014/main" id="{00000000-0008-0000-0000-000083000000}"/>
              </a:ext>
            </a:extLst>
          </p:cNvPr>
          <p:cNvSpPr txBox="1"/>
          <p:nvPr/>
        </p:nvSpPr>
        <p:spPr>
          <a:xfrm>
            <a:off x="8905876" y="3995737"/>
            <a:ext cx="657225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100"/>
              <a:t>100k</a:t>
            </a:r>
            <a:endParaRPr kumimoji="1" lang="ja-JP" altLang="en-US" sz="1100"/>
          </a:p>
        </p:txBody>
      </p:sp>
      <p:sp>
        <p:nvSpPr>
          <p:cNvPr id="66" name="テキスト ボックス 131">
            <a:extLst>
              <a:ext uri="{FF2B5EF4-FFF2-40B4-BE49-F238E27FC236}">
                <a16:creationId xmlns:a16="http://schemas.microsoft.com/office/drawing/2014/main" id="{00000000-0008-0000-0000-000084000000}"/>
              </a:ext>
            </a:extLst>
          </p:cNvPr>
          <p:cNvSpPr txBox="1"/>
          <p:nvPr/>
        </p:nvSpPr>
        <p:spPr>
          <a:xfrm>
            <a:off x="8715376" y="3319462"/>
            <a:ext cx="657225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100"/>
              <a:t>100k</a:t>
            </a:r>
            <a:endParaRPr kumimoji="1" lang="ja-JP" altLang="en-US" sz="1100"/>
          </a:p>
        </p:txBody>
      </p: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00000000-0008-0000-0000-000085000000}"/>
              </a:ext>
            </a:extLst>
          </p:cNvPr>
          <p:cNvCxnSpPr>
            <a:cxnSpLocks/>
          </p:cNvCxnSpPr>
          <p:nvPr/>
        </p:nvCxnSpPr>
        <p:spPr>
          <a:xfrm>
            <a:off x="4038601" y="3690937"/>
            <a:ext cx="34956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00000000-0008-0000-0000-000087000000}"/>
              </a:ext>
            </a:extLst>
          </p:cNvPr>
          <p:cNvCxnSpPr>
            <a:cxnSpLocks/>
          </p:cNvCxnSpPr>
          <p:nvPr/>
        </p:nvCxnSpPr>
        <p:spPr>
          <a:xfrm>
            <a:off x="4038601" y="3881437"/>
            <a:ext cx="34956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00000000-0008-0000-0000-000088000000}"/>
              </a:ext>
            </a:extLst>
          </p:cNvPr>
          <p:cNvCxnSpPr>
            <a:cxnSpLocks/>
          </p:cNvCxnSpPr>
          <p:nvPr/>
        </p:nvCxnSpPr>
        <p:spPr>
          <a:xfrm>
            <a:off x="3180232" y="3586162"/>
            <a:ext cx="0" cy="171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00000000-0008-0000-0000-000089000000}"/>
              </a:ext>
            </a:extLst>
          </p:cNvPr>
          <p:cNvCxnSpPr>
            <a:cxnSpLocks/>
          </p:cNvCxnSpPr>
          <p:nvPr/>
        </p:nvCxnSpPr>
        <p:spPr>
          <a:xfrm>
            <a:off x="3265957" y="3586162"/>
            <a:ext cx="0" cy="171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>
            <a:extLst>
              <a:ext uri="{FF2B5EF4-FFF2-40B4-BE49-F238E27FC236}">
                <a16:creationId xmlns:a16="http://schemas.microsoft.com/office/drawing/2014/main" id="{00000000-0008-0000-0000-00008A000000}"/>
              </a:ext>
            </a:extLst>
          </p:cNvPr>
          <p:cNvCxnSpPr>
            <a:cxnSpLocks/>
          </p:cNvCxnSpPr>
          <p:nvPr/>
        </p:nvCxnSpPr>
        <p:spPr>
          <a:xfrm>
            <a:off x="3180232" y="3805237"/>
            <a:ext cx="0" cy="171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00000000-0008-0000-0000-00008B000000}"/>
              </a:ext>
            </a:extLst>
          </p:cNvPr>
          <p:cNvCxnSpPr>
            <a:cxnSpLocks/>
          </p:cNvCxnSpPr>
          <p:nvPr/>
        </p:nvCxnSpPr>
        <p:spPr>
          <a:xfrm>
            <a:off x="3265957" y="3805237"/>
            <a:ext cx="0" cy="171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00000000-0008-0000-0000-00008C000000}"/>
              </a:ext>
            </a:extLst>
          </p:cNvPr>
          <p:cNvCxnSpPr>
            <a:cxnSpLocks/>
          </p:cNvCxnSpPr>
          <p:nvPr/>
        </p:nvCxnSpPr>
        <p:spPr>
          <a:xfrm>
            <a:off x="1427632" y="3671887"/>
            <a:ext cx="17621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00000000-0008-0000-0000-00008D000000}"/>
              </a:ext>
            </a:extLst>
          </p:cNvPr>
          <p:cNvCxnSpPr>
            <a:cxnSpLocks/>
          </p:cNvCxnSpPr>
          <p:nvPr/>
        </p:nvCxnSpPr>
        <p:spPr>
          <a:xfrm>
            <a:off x="1437157" y="3890962"/>
            <a:ext cx="175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>
            <a:extLst>
              <a:ext uri="{FF2B5EF4-FFF2-40B4-BE49-F238E27FC236}">
                <a16:creationId xmlns:a16="http://schemas.microsoft.com/office/drawing/2014/main" id="{00000000-0008-0000-0000-00008E000000}"/>
              </a:ext>
            </a:extLst>
          </p:cNvPr>
          <p:cNvCxnSpPr>
            <a:cxnSpLocks/>
          </p:cNvCxnSpPr>
          <p:nvPr/>
        </p:nvCxnSpPr>
        <p:spPr>
          <a:xfrm>
            <a:off x="3285007" y="3681412"/>
            <a:ext cx="3714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00000000-0008-0000-0000-00008F000000}"/>
              </a:ext>
            </a:extLst>
          </p:cNvPr>
          <p:cNvCxnSpPr>
            <a:cxnSpLocks/>
          </p:cNvCxnSpPr>
          <p:nvPr/>
        </p:nvCxnSpPr>
        <p:spPr>
          <a:xfrm>
            <a:off x="3275482" y="3890962"/>
            <a:ext cx="3714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00000000-0008-0000-0000-00009B000000}"/>
              </a:ext>
            </a:extLst>
          </p:cNvPr>
          <p:cNvSpPr/>
          <p:nvPr/>
        </p:nvSpPr>
        <p:spPr>
          <a:xfrm>
            <a:off x="2894481" y="3367086"/>
            <a:ext cx="104775" cy="200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00000000-0008-0000-0000-00009C000000}"/>
              </a:ext>
            </a:extLst>
          </p:cNvPr>
          <p:cNvSpPr/>
          <p:nvPr/>
        </p:nvSpPr>
        <p:spPr>
          <a:xfrm>
            <a:off x="2894481" y="3957636"/>
            <a:ext cx="104775" cy="200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00000000-0008-0000-0000-00009D000000}"/>
              </a:ext>
            </a:extLst>
          </p:cNvPr>
          <p:cNvCxnSpPr>
            <a:cxnSpLocks/>
          </p:cNvCxnSpPr>
          <p:nvPr/>
        </p:nvCxnSpPr>
        <p:spPr>
          <a:xfrm>
            <a:off x="2942107" y="3233737"/>
            <a:ext cx="0" cy="4476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コネクタ 79">
            <a:extLst>
              <a:ext uri="{FF2B5EF4-FFF2-40B4-BE49-F238E27FC236}">
                <a16:creationId xmlns:a16="http://schemas.microsoft.com/office/drawing/2014/main" id="{00000000-0008-0000-0000-00009E000000}"/>
              </a:ext>
            </a:extLst>
          </p:cNvPr>
          <p:cNvCxnSpPr>
            <a:cxnSpLocks/>
          </p:cNvCxnSpPr>
          <p:nvPr/>
        </p:nvCxnSpPr>
        <p:spPr>
          <a:xfrm>
            <a:off x="2932582" y="3881437"/>
            <a:ext cx="0" cy="4476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二等辺三角形 80">
            <a:extLst>
              <a:ext uri="{FF2B5EF4-FFF2-40B4-BE49-F238E27FC236}">
                <a16:creationId xmlns:a16="http://schemas.microsoft.com/office/drawing/2014/main" id="{00000000-0008-0000-0000-00009F000000}"/>
              </a:ext>
            </a:extLst>
          </p:cNvPr>
          <p:cNvSpPr/>
          <p:nvPr/>
        </p:nvSpPr>
        <p:spPr>
          <a:xfrm rot="10800000">
            <a:off x="2856382" y="4338637"/>
            <a:ext cx="171450" cy="1333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82" name="円/楕円 159">
            <a:extLst>
              <a:ext uri="{FF2B5EF4-FFF2-40B4-BE49-F238E27FC236}">
                <a16:creationId xmlns:a16="http://schemas.microsoft.com/office/drawing/2014/main" id="{00000000-0008-0000-0000-0000A0000000}"/>
              </a:ext>
            </a:extLst>
          </p:cNvPr>
          <p:cNvSpPr/>
          <p:nvPr/>
        </p:nvSpPr>
        <p:spPr>
          <a:xfrm>
            <a:off x="2875432" y="3176587"/>
            <a:ext cx="123825" cy="1238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83" name="テキスト ボックス 160">
            <a:extLst>
              <a:ext uri="{FF2B5EF4-FFF2-40B4-BE49-F238E27FC236}">
                <a16:creationId xmlns:a16="http://schemas.microsoft.com/office/drawing/2014/main" id="{00000000-0008-0000-0000-0000A1000000}"/>
              </a:ext>
            </a:extLst>
          </p:cNvPr>
          <p:cNvSpPr txBox="1"/>
          <p:nvPr/>
        </p:nvSpPr>
        <p:spPr>
          <a:xfrm>
            <a:off x="2470619" y="3110982"/>
            <a:ext cx="657225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100" dirty="0"/>
              <a:t>3.3V</a:t>
            </a:r>
            <a:endParaRPr kumimoji="1" lang="ja-JP" altLang="en-US" sz="1100" dirty="0"/>
          </a:p>
        </p:txBody>
      </p:sp>
      <p:sp>
        <p:nvSpPr>
          <p:cNvPr id="84" name="円/楕円 161">
            <a:extLst>
              <a:ext uri="{FF2B5EF4-FFF2-40B4-BE49-F238E27FC236}">
                <a16:creationId xmlns:a16="http://schemas.microsoft.com/office/drawing/2014/main" id="{00000000-0008-0000-0000-0000A2000000}"/>
              </a:ext>
            </a:extLst>
          </p:cNvPr>
          <p:cNvSpPr/>
          <p:nvPr/>
        </p:nvSpPr>
        <p:spPr>
          <a:xfrm>
            <a:off x="2904007" y="3643312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85" name="円/楕円 162">
            <a:extLst>
              <a:ext uri="{FF2B5EF4-FFF2-40B4-BE49-F238E27FC236}">
                <a16:creationId xmlns:a16="http://schemas.microsoft.com/office/drawing/2014/main" id="{00000000-0008-0000-0000-0000A3000000}"/>
              </a:ext>
            </a:extLst>
          </p:cNvPr>
          <p:cNvSpPr/>
          <p:nvPr/>
        </p:nvSpPr>
        <p:spPr>
          <a:xfrm>
            <a:off x="2904007" y="3824287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86" name="テキスト ボックス 163">
            <a:extLst>
              <a:ext uri="{FF2B5EF4-FFF2-40B4-BE49-F238E27FC236}">
                <a16:creationId xmlns:a16="http://schemas.microsoft.com/office/drawing/2014/main" id="{00000000-0008-0000-0000-0000A4000000}"/>
              </a:ext>
            </a:extLst>
          </p:cNvPr>
          <p:cNvSpPr txBox="1"/>
          <p:nvPr/>
        </p:nvSpPr>
        <p:spPr>
          <a:xfrm>
            <a:off x="2970682" y="3243262"/>
            <a:ext cx="657225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100"/>
              <a:t>1M</a:t>
            </a:r>
            <a:endParaRPr kumimoji="1" lang="ja-JP" altLang="en-US" sz="1100"/>
          </a:p>
        </p:txBody>
      </p:sp>
      <p:sp>
        <p:nvSpPr>
          <p:cNvPr id="87" name="テキスト ボックス 164">
            <a:extLst>
              <a:ext uri="{FF2B5EF4-FFF2-40B4-BE49-F238E27FC236}">
                <a16:creationId xmlns:a16="http://schemas.microsoft.com/office/drawing/2014/main" id="{00000000-0008-0000-0000-0000A5000000}"/>
              </a:ext>
            </a:extLst>
          </p:cNvPr>
          <p:cNvSpPr txBox="1"/>
          <p:nvPr/>
        </p:nvSpPr>
        <p:spPr>
          <a:xfrm>
            <a:off x="2970682" y="4090987"/>
            <a:ext cx="657225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100"/>
              <a:t>1M</a:t>
            </a:r>
            <a:endParaRPr kumimoji="1" lang="ja-JP" altLang="en-US" sz="1100"/>
          </a:p>
        </p:txBody>
      </p:sp>
      <p:sp>
        <p:nvSpPr>
          <p:cNvPr id="88" name="テキスト ボックス 165">
            <a:extLst>
              <a:ext uri="{FF2B5EF4-FFF2-40B4-BE49-F238E27FC236}">
                <a16:creationId xmlns:a16="http://schemas.microsoft.com/office/drawing/2014/main" id="{00000000-0008-0000-0000-0000A6000000}"/>
              </a:ext>
            </a:extLst>
          </p:cNvPr>
          <p:cNvSpPr txBox="1"/>
          <p:nvPr/>
        </p:nvSpPr>
        <p:spPr>
          <a:xfrm>
            <a:off x="5542431" y="2615670"/>
            <a:ext cx="1390650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100" dirty="0"/>
              <a:t>MAIN LANE ×4</a:t>
            </a:r>
            <a:endParaRPr kumimoji="1" lang="ja-JP" altLang="en-US" sz="1100" dirty="0"/>
          </a:p>
        </p:txBody>
      </p:sp>
      <p:sp>
        <p:nvSpPr>
          <p:cNvPr id="89" name="テキスト ボックス 166">
            <a:extLst>
              <a:ext uri="{FF2B5EF4-FFF2-40B4-BE49-F238E27FC236}">
                <a16:creationId xmlns:a16="http://schemas.microsoft.com/office/drawing/2014/main" id="{00000000-0008-0000-0000-0000A7000000}"/>
              </a:ext>
            </a:extLst>
          </p:cNvPr>
          <p:cNvSpPr txBox="1"/>
          <p:nvPr/>
        </p:nvSpPr>
        <p:spPr>
          <a:xfrm>
            <a:off x="5457826" y="3643312"/>
            <a:ext cx="1190625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100"/>
              <a:t>AUX</a:t>
            </a:r>
            <a:endParaRPr kumimoji="1" lang="ja-JP" altLang="en-US" sz="1100"/>
          </a:p>
        </p:txBody>
      </p:sp>
      <p:sp>
        <p:nvSpPr>
          <p:cNvPr id="90" name="テキスト ボックス 167">
            <a:extLst>
              <a:ext uri="{FF2B5EF4-FFF2-40B4-BE49-F238E27FC236}">
                <a16:creationId xmlns:a16="http://schemas.microsoft.com/office/drawing/2014/main" id="{00000000-0008-0000-0000-0000A8000000}"/>
              </a:ext>
            </a:extLst>
          </p:cNvPr>
          <p:cNvSpPr txBox="1"/>
          <p:nvPr/>
        </p:nvSpPr>
        <p:spPr>
          <a:xfrm>
            <a:off x="10772777" y="2366219"/>
            <a:ext cx="1190624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100" dirty="0"/>
              <a:t>LCD controller</a:t>
            </a:r>
            <a:endParaRPr kumimoji="1" lang="ja-JP" altLang="en-US" sz="1100" dirty="0"/>
          </a:p>
        </p:txBody>
      </p:sp>
      <p:sp>
        <p:nvSpPr>
          <p:cNvPr id="98" name="テキスト ボックス 177">
            <a:extLst>
              <a:ext uri="{FF2B5EF4-FFF2-40B4-BE49-F238E27FC236}">
                <a16:creationId xmlns:a16="http://schemas.microsoft.com/office/drawing/2014/main" id="{00000000-0008-0000-0000-0000B2000000}"/>
              </a:ext>
            </a:extLst>
          </p:cNvPr>
          <p:cNvSpPr txBox="1"/>
          <p:nvPr/>
        </p:nvSpPr>
        <p:spPr>
          <a:xfrm>
            <a:off x="7496175" y="1576387"/>
            <a:ext cx="1438276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100" dirty="0"/>
              <a:t>LCD Buffer board</a:t>
            </a:r>
            <a:endParaRPr kumimoji="1" lang="ja-JP" altLang="en-US" sz="1100" dirty="0"/>
          </a:p>
        </p:txBody>
      </p:sp>
      <p:sp>
        <p:nvSpPr>
          <p:cNvPr id="99" name="テキスト ボックス 178">
            <a:extLst>
              <a:ext uri="{FF2B5EF4-FFF2-40B4-BE49-F238E27FC236}">
                <a16:creationId xmlns:a16="http://schemas.microsoft.com/office/drawing/2014/main" id="{00000000-0008-0000-0000-0000B3000000}"/>
              </a:ext>
            </a:extLst>
          </p:cNvPr>
          <p:cNvSpPr txBox="1"/>
          <p:nvPr/>
        </p:nvSpPr>
        <p:spPr>
          <a:xfrm>
            <a:off x="3446931" y="1629906"/>
            <a:ext cx="1981201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/>
              <a:t>Source Buffer Board</a:t>
            </a:r>
            <a:endParaRPr kumimoji="1" lang="ja-JP" altLang="en-US" sz="1100" dirty="0"/>
          </a:p>
        </p:txBody>
      </p:sp>
      <p:sp>
        <p:nvSpPr>
          <p:cNvPr id="100" name="テキスト ボックス 179">
            <a:extLst>
              <a:ext uri="{FF2B5EF4-FFF2-40B4-BE49-F238E27FC236}">
                <a16:creationId xmlns:a16="http://schemas.microsoft.com/office/drawing/2014/main" id="{00000000-0008-0000-0000-0000B4000000}"/>
              </a:ext>
            </a:extLst>
          </p:cNvPr>
          <p:cNvSpPr txBox="1"/>
          <p:nvPr/>
        </p:nvSpPr>
        <p:spPr>
          <a:xfrm>
            <a:off x="1788464" y="2579384"/>
            <a:ext cx="1353668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100" dirty="0"/>
              <a:t>MAIN LANE ×4</a:t>
            </a:r>
            <a:endParaRPr kumimoji="1" lang="ja-JP" altLang="en-US" sz="1100" dirty="0"/>
          </a:p>
        </p:txBody>
      </p:sp>
      <p:sp>
        <p:nvSpPr>
          <p:cNvPr id="101" name="テキスト ボックス 180">
            <a:extLst>
              <a:ext uri="{FF2B5EF4-FFF2-40B4-BE49-F238E27FC236}">
                <a16:creationId xmlns:a16="http://schemas.microsoft.com/office/drawing/2014/main" id="{00000000-0008-0000-0000-0000B5000000}"/>
              </a:ext>
            </a:extLst>
          </p:cNvPr>
          <p:cNvSpPr txBox="1"/>
          <p:nvPr/>
        </p:nvSpPr>
        <p:spPr>
          <a:xfrm>
            <a:off x="2103907" y="3652837"/>
            <a:ext cx="1190625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100"/>
              <a:t>AUX</a:t>
            </a:r>
            <a:endParaRPr kumimoji="1" lang="ja-JP" altLang="en-US" sz="1100"/>
          </a:p>
        </p:txBody>
      </p:sp>
      <p:sp>
        <p:nvSpPr>
          <p:cNvPr id="102" name="正方形/長方形 101">
            <a:extLst>
              <a:ext uri="{FF2B5EF4-FFF2-40B4-BE49-F238E27FC236}">
                <a16:creationId xmlns:a16="http://schemas.microsoft.com/office/drawing/2014/main" id="{00000000-0008-0000-0000-0000B6000000}"/>
              </a:ext>
            </a:extLst>
          </p:cNvPr>
          <p:cNvSpPr/>
          <p:nvPr/>
        </p:nvSpPr>
        <p:spPr>
          <a:xfrm>
            <a:off x="8915400" y="2290761"/>
            <a:ext cx="104775" cy="200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cxnSp>
        <p:nvCxnSpPr>
          <p:cNvPr id="103" name="直線コネクタ 102">
            <a:extLst>
              <a:ext uri="{FF2B5EF4-FFF2-40B4-BE49-F238E27FC236}">
                <a16:creationId xmlns:a16="http://schemas.microsoft.com/office/drawing/2014/main" id="{00000000-0008-0000-0000-0000B7000000}"/>
              </a:ext>
            </a:extLst>
          </p:cNvPr>
          <p:cNvCxnSpPr>
            <a:cxnSpLocks/>
          </p:cNvCxnSpPr>
          <p:nvPr/>
        </p:nvCxnSpPr>
        <p:spPr>
          <a:xfrm>
            <a:off x="8953501" y="2214562"/>
            <a:ext cx="0" cy="4476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二等辺三角形 103">
            <a:extLst>
              <a:ext uri="{FF2B5EF4-FFF2-40B4-BE49-F238E27FC236}">
                <a16:creationId xmlns:a16="http://schemas.microsoft.com/office/drawing/2014/main" id="{00000000-0008-0000-0000-0000B8000000}"/>
              </a:ext>
            </a:extLst>
          </p:cNvPr>
          <p:cNvSpPr/>
          <p:nvPr/>
        </p:nvSpPr>
        <p:spPr>
          <a:xfrm rot="10800000">
            <a:off x="8877301" y="2671762"/>
            <a:ext cx="171450" cy="1333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cxnSp>
        <p:nvCxnSpPr>
          <p:cNvPr id="105" name="直線コネクタ 104">
            <a:extLst>
              <a:ext uri="{FF2B5EF4-FFF2-40B4-BE49-F238E27FC236}">
                <a16:creationId xmlns:a16="http://schemas.microsoft.com/office/drawing/2014/main" id="{00000000-0008-0000-0000-0000BA000000}"/>
              </a:ext>
            </a:extLst>
          </p:cNvPr>
          <p:cNvCxnSpPr>
            <a:cxnSpLocks/>
          </p:cNvCxnSpPr>
          <p:nvPr/>
        </p:nvCxnSpPr>
        <p:spPr>
          <a:xfrm>
            <a:off x="8705851" y="2214562"/>
            <a:ext cx="2571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テキスト ボックス 186">
            <a:extLst>
              <a:ext uri="{FF2B5EF4-FFF2-40B4-BE49-F238E27FC236}">
                <a16:creationId xmlns:a16="http://schemas.microsoft.com/office/drawing/2014/main" id="{00000000-0008-0000-0000-0000BB000000}"/>
              </a:ext>
            </a:extLst>
          </p:cNvPr>
          <p:cNvSpPr txBox="1"/>
          <p:nvPr/>
        </p:nvSpPr>
        <p:spPr>
          <a:xfrm>
            <a:off x="8886826" y="2071687"/>
            <a:ext cx="657225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100"/>
              <a:t>100k</a:t>
            </a:r>
            <a:endParaRPr kumimoji="1" lang="ja-JP" altLang="en-US" sz="1100"/>
          </a:p>
        </p:txBody>
      </p:sp>
      <p:sp>
        <p:nvSpPr>
          <p:cNvPr id="107" name="テキスト ボックス 187">
            <a:extLst>
              <a:ext uri="{FF2B5EF4-FFF2-40B4-BE49-F238E27FC236}">
                <a16:creationId xmlns:a16="http://schemas.microsoft.com/office/drawing/2014/main" id="{00000000-0008-0000-0000-0000BC000000}"/>
              </a:ext>
            </a:extLst>
          </p:cNvPr>
          <p:cNvSpPr txBox="1"/>
          <p:nvPr/>
        </p:nvSpPr>
        <p:spPr>
          <a:xfrm>
            <a:off x="8048626" y="2090737"/>
            <a:ext cx="1190625" cy="21544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800" dirty="0"/>
              <a:t>CAD_SNK</a:t>
            </a:r>
            <a:endParaRPr kumimoji="1" lang="ja-JP" altLang="en-US" sz="800" dirty="0"/>
          </a:p>
        </p:txBody>
      </p:sp>
      <p:sp>
        <p:nvSpPr>
          <p:cNvPr id="108" name="正方形/長方形 107">
            <a:extLst>
              <a:ext uri="{FF2B5EF4-FFF2-40B4-BE49-F238E27FC236}">
                <a16:creationId xmlns:a16="http://schemas.microsoft.com/office/drawing/2014/main" id="{00000000-0008-0000-0000-0000BD000000}"/>
              </a:ext>
            </a:extLst>
          </p:cNvPr>
          <p:cNvSpPr/>
          <p:nvPr/>
        </p:nvSpPr>
        <p:spPr>
          <a:xfrm>
            <a:off x="5037606" y="2319336"/>
            <a:ext cx="104775" cy="200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cxnSp>
        <p:nvCxnSpPr>
          <p:cNvPr id="109" name="直線コネクタ 108">
            <a:extLst>
              <a:ext uri="{FF2B5EF4-FFF2-40B4-BE49-F238E27FC236}">
                <a16:creationId xmlns:a16="http://schemas.microsoft.com/office/drawing/2014/main" id="{00000000-0008-0000-0000-0000BE000000}"/>
              </a:ext>
            </a:extLst>
          </p:cNvPr>
          <p:cNvCxnSpPr>
            <a:cxnSpLocks/>
          </p:cNvCxnSpPr>
          <p:nvPr/>
        </p:nvCxnSpPr>
        <p:spPr>
          <a:xfrm>
            <a:off x="5075707" y="2243137"/>
            <a:ext cx="0" cy="4476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二等辺三角形 109">
            <a:extLst>
              <a:ext uri="{FF2B5EF4-FFF2-40B4-BE49-F238E27FC236}">
                <a16:creationId xmlns:a16="http://schemas.microsoft.com/office/drawing/2014/main" id="{00000000-0008-0000-0000-0000BF000000}"/>
              </a:ext>
            </a:extLst>
          </p:cNvPr>
          <p:cNvSpPr/>
          <p:nvPr/>
        </p:nvSpPr>
        <p:spPr>
          <a:xfrm rot="10800000">
            <a:off x="4999507" y="2700337"/>
            <a:ext cx="171450" cy="1333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cxnSp>
        <p:nvCxnSpPr>
          <p:cNvPr id="111" name="直線コネクタ 110">
            <a:extLst>
              <a:ext uri="{FF2B5EF4-FFF2-40B4-BE49-F238E27FC236}">
                <a16:creationId xmlns:a16="http://schemas.microsoft.com/office/drawing/2014/main" id="{00000000-0008-0000-0000-0000C0000000}"/>
              </a:ext>
            </a:extLst>
          </p:cNvPr>
          <p:cNvCxnSpPr>
            <a:cxnSpLocks/>
          </p:cNvCxnSpPr>
          <p:nvPr/>
        </p:nvCxnSpPr>
        <p:spPr>
          <a:xfrm>
            <a:off x="4828057" y="2243137"/>
            <a:ext cx="2571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テキスト ボックス 192">
            <a:extLst>
              <a:ext uri="{FF2B5EF4-FFF2-40B4-BE49-F238E27FC236}">
                <a16:creationId xmlns:a16="http://schemas.microsoft.com/office/drawing/2014/main" id="{00000000-0008-0000-0000-0000C1000000}"/>
              </a:ext>
            </a:extLst>
          </p:cNvPr>
          <p:cNvSpPr txBox="1"/>
          <p:nvPr/>
        </p:nvSpPr>
        <p:spPr>
          <a:xfrm>
            <a:off x="5009032" y="2100262"/>
            <a:ext cx="657225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100"/>
              <a:t>100k</a:t>
            </a:r>
            <a:endParaRPr kumimoji="1" lang="ja-JP" altLang="en-US" sz="1100"/>
          </a:p>
        </p:txBody>
      </p:sp>
      <p:sp>
        <p:nvSpPr>
          <p:cNvPr id="113" name="テキスト ボックス 193">
            <a:extLst>
              <a:ext uri="{FF2B5EF4-FFF2-40B4-BE49-F238E27FC236}">
                <a16:creationId xmlns:a16="http://schemas.microsoft.com/office/drawing/2014/main" id="{00000000-0008-0000-0000-0000C2000000}"/>
              </a:ext>
            </a:extLst>
          </p:cNvPr>
          <p:cNvSpPr txBox="1"/>
          <p:nvPr/>
        </p:nvSpPr>
        <p:spPr>
          <a:xfrm>
            <a:off x="4170832" y="2119312"/>
            <a:ext cx="1190625" cy="21544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800" dirty="0"/>
              <a:t>CAD_SNK</a:t>
            </a:r>
            <a:endParaRPr kumimoji="1" lang="ja-JP" altLang="en-US" sz="800" dirty="0"/>
          </a:p>
        </p:txBody>
      </p:sp>
      <p:sp>
        <p:nvSpPr>
          <p:cNvPr id="114" name="テキスト ボックス 194">
            <a:extLst>
              <a:ext uri="{FF2B5EF4-FFF2-40B4-BE49-F238E27FC236}">
                <a16:creationId xmlns:a16="http://schemas.microsoft.com/office/drawing/2014/main" id="{00000000-0008-0000-0000-0000C3000000}"/>
              </a:ext>
            </a:extLst>
          </p:cNvPr>
          <p:cNvSpPr txBox="1"/>
          <p:nvPr/>
        </p:nvSpPr>
        <p:spPr>
          <a:xfrm>
            <a:off x="7467601" y="3643312"/>
            <a:ext cx="1190625" cy="21544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800"/>
              <a:t>AUXSRC</a:t>
            </a:r>
            <a:endParaRPr kumimoji="1" lang="ja-JP" altLang="en-US" sz="800"/>
          </a:p>
        </p:txBody>
      </p:sp>
      <p:sp>
        <p:nvSpPr>
          <p:cNvPr id="115" name="テキスト ボックス 195">
            <a:extLst>
              <a:ext uri="{FF2B5EF4-FFF2-40B4-BE49-F238E27FC236}">
                <a16:creationId xmlns:a16="http://schemas.microsoft.com/office/drawing/2014/main" id="{00000000-0008-0000-0000-0000C4000000}"/>
              </a:ext>
            </a:extLst>
          </p:cNvPr>
          <p:cNvSpPr txBox="1"/>
          <p:nvPr/>
        </p:nvSpPr>
        <p:spPr>
          <a:xfrm>
            <a:off x="8105776" y="3633787"/>
            <a:ext cx="1190625" cy="21544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800" dirty="0"/>
              <a:t>AUXSNK</a:t>
            </a:r>
            <a:endParaRPr kumimoji="1" lang="ja-JP" altLang="en-US" sz="800" dirty="0"/>
          </a:p>
        </p:txBody>
      </p:sp>
      <p:sp>
        <p:nvSpPr>
          <p:cNvPr id="116" name="テキスト ボックス 196">
            <a:extLst>
              <a:ext uri="{FF2B5EF4-FFF2-40B4-BE49-F238E27FC236}">
                <a16:creationId xmlns:a16="http://schemas.microsoft.com/office/drawing/2014/main" id="{00000000-0008-0000-0000-0000C5000000}"/>
              </a:ext>
            </a:extLst>
          </p:cNvPr>
          <p:cNvSpPr txBox="1"/>
          <p:nvPr/>
        </p:nvSpPr>
        <p:spPr>
          <a:xfrm>
            <a:off x="4227982" y="3652837"/>
            <a:ext cx="1190625" cy="21544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800" dirty="0"/>
              <a:t>AUXSNK</a:t>
            </a:r>
            <a:endParaRPr kumimoji="1" lang="ja-JP" altLang="en-US" sz="800" dirty="0"/>
          </a:p>
        </p:txBody>
      </p:sp>
      <p:sp>
        <p:nvSpPr>
          <p:cNvPr id="117" name="テキスト ボックス 197">
            <a:extLst>
              <a:ext uri="{FF2B5EF4-FFF2-40B4-BE49-F238E27FC236}">
                <a16:creationId xmlns:a16="http://schemas.microsoft.com/office/drawing/2014/main" id="{00000000-0008-0000-0000-0000C6000000}"/>
              </a:ext>
            </a:extLst>
          </p:cNvPr>
          <p:cNvSpPr txBox="1"/>
          <p:nvPr/>
        </p:nvSpPr>
        <p:spPr>
          <a:xfrm>
            <a:off x="3608857" y="3662362"/>
            <a:ext cx="1190625" cy="21544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800" dirty="0"/>
              <a:t>AUXSRC</a:t>
            </a:r>
            <a:endParaRPr kumimoji="1" lang="ja-JP" altLang="en-US" sz="800" dirty="0"/>
          </a:p>
        </p:txBody>
      </p:sp>
      <p:sp>
        <p:nvSpPr>
          <p:cNvPr id="118" name="右中かっこ 117">
            <a:extLst>
              <a:ext uri="{FF2B5EF4-FFF2-40B4-BE49-F238E27FC236}">
                <a16:creationId xmlns:a16="http://schemas.microsoft.com/office/drawing/2014/main" id="{00000000-0008-0000-0000-0000C7000000}"/>
              </a:ext>
            </a:extLst>
          </p:cNvPr>
          <p:cNvSpPr/>
          <p:nvPr/>
        </p:nvSpPr>
        <p:spPr>
          <a:xfrm rot="16200000">
            <a:off x="5908023" y="540683"/>
            <a:ext cx="323850" cy="157610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119" name="テキスト ボックス 199">
            <a:extLst>
              <a:ext uri="{FF2B5EF4-FFF2-40B4-BE49-F238E27FC236}">
                <a16:creationId xmlns:a16="http://schemas.microsoft.com/office/drawing/2014/main" id="{00000000-0008-0000-0000-0000C8000000}"/>
              </a:ext>
            </a:extLst>
          </p:cNvPr>
          <p:cNvSpPr txBox="1"/>
          <p:nvPr/>
        </p:nvSpPr>
        <p:spPr>
          <a:xfrm>
            <a:off x="5810251" y="879510"/>
            <a:ext cx="1190625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100"/>
              <a:t>2.5m</a:t>
            </a:r>
            <a:endParaRPr kumimoji="1" lang="ja-JP" altLang="en-US" sz="1100"/>
          </a:p>
        </p:txBody>
      </p:sp>
      <p:sp>
        <p:nvSpPr>
          <p:cNvPr id="120" name="右中かっこ 119">
            <a:extLst>
              <a:ext uri="{FF2B5EF4-FFF2-40B4-BE49-F238E27FC236}">
                <a16:creationId xmlns:a16="http://schemas.microsoft.com/office/drawing/2014/main" id="{00000000-0008-0000-0000-0000C9000000}"/>
              </a:ext>
            </a:extLst>
          </p:cNvPr>
          <p:cNvSpPr/>
          <p:nvPr/>
        </p:nvSpPr>
        <p:spPr>
          <a:xfrm rot="16200000">
            <a:off x="2227732" y="928686"/>
            <a:ext cx="323850" cy="762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121" name="テキスト ボックス 201">
            <a:extLst>
              <a:ext uri="{FF2B5EF4-FFF2-40B4-BE49-F238E27FC236}">
                <a16:creationId xmlns:a16="http://schemas.microsoft.com/office/drawing/2014/main" id="{00000000-0008-0000-0000-0000CA000000}"/>
              </a:ext>
            </a:extLst>
          </p:cNvPr>
          <p:cNvSpPr txBox="1"/>
          <p:nvPr/>
        </p:nvSpPr>
        <p:spPr>
          <a:xfrm>
            <a:off x="2170582" y="871537"/>
            <a:ext cx="1190625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100"/>
              <a:t>0.3m</a:t>
            </a:r>
            <a:endParaRPr kumimoji="1" lang="ja-JP" altLang="en-US" sz="1100"/>
          </a:p>
        </p:txBody>
      </p:sp>
      <p:sp>
        <p:nvSpPr>
          <p:cNvPr id="122" name="右中かっこ 121">
            <a:extLst>
              <a:ext uri="{FF2B5EF4-FFF2-40B4-BE49-F238E27FC236}">
                <a16:creationId xmlns:a16="http://schemas.microsoft.com/office/drawing/2014/main" id="{00000000-0008-0000-0000-0000CB000000}"/>
              </a:ext>
            </a:extLst>
          </p:cNvPr>
          <p:cNvSpPr/>
          <p:nvPr/>
        </p:nvSpPr>
        <p:spPr>
          <a:xfrm rot="16200000">
            <a:off x="9263064" y="1095373"/>
            <a:ext cx="323850" cy="37147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123" name="テキスト ボックス 203">
            <a:extLst>
              <a:ext uri="{FF2B5EF4-FFF2-40B4-BE49-F238E27FC236}">
                <a16:creationId xmlns:a16="http://schemas.microsoft.com/office/drawing/2014/main" id="{00000000-0008-0000-0000-0000CC000000}"/>
              </a:ext>
            </a:extLst>
          </p:cNvPr>
          <p:cNvSpPr txBox="1"/>
          <p:nvPr/>
        </p:nvSpPr>
        <p:spPr>
          <a:xfrm>
            <a:off x="9296401" y="852487"/>
            <a:ext cx="1190625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100"/>
              <a:t>0.1m</a:t>
            </a:r>
            <a:endParaRPr kumimoji="1" lang="ja-JP" altLang="en-US" sz="1100"/>
          </a:p>
        </p:txBody>
      </p:sp>
      <p:sp>
        <p:nvSpPr>
          <p:cNvPr id="124" name="テキスト ボックス 204">
            <a:extLst>
              <a:ext uri="{FF2B5EF4-FFF2-40B4-BE49-F238E27FC236}">
                <a16:creationId xmlns:a16="http://schemas.microsoft.com/office/drawing/2014/main" id="{00000000-0008-0000-0000-0000CD000000}"/>
              </a:ext>
            </a:extLst>
          </p:cNvPr>
          <p:cNvSpPr txBox="1"/>
          <p:nvPr/>
        </p:nvSpPr>
        <p:spPr>
          <a:xfrm>
            <a:off x="438854" y="1718282"/>
            <a:ext cx="1981201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/>
              <a:t>Source</a:t>
            </a:r>
            <a:r>
              <a:rPr lang="ja-JP" altLang="en-US" dirty="0"/>
              <a:t> </a:t>
            </a:r>
            <a:r>
              <a:rPr lang="en-US" altLang="ja-JP" dirty="0"/>
              <a:t>Board</a:t>
            </a:r>
            <a:endParaRPr kumimoji="1" lang="ja-JP" altLang="en-US" sz="1100" dirty="0"/>
          </a:p>
        </p:txBody>
      </p:sp>
      <p:cxnSp>
        <p:nvCxnSpPr>
          <p:cNvPr id="125" name="直線コネクタ 124">
            <a:extLst>
              <a:ext uri="{FF2B5EF4-FFF2-40B4-BE49-F238E27FC236}">
                <a16:creationId xmlns:a16="http://schemas.microsoft.com/office/drawing/2014/main" id="{00000000-0008-0000-0000-0000CE000000}"/>
              </a:ext>
            </a:extLst>
          </p:cNvPr>
          <p:cNvCxnSpPr>
            <a:cxnSpLocks/>
          </p:cNvCxnSpPr>
          <p:nvPr/>
        </p:nvCxnSpPr>
        <p:spPr>
          <a:xfrm>
            <a:off x="666751" y="4833937"/>
            <a:ext cx="101727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テキスト ボックス 207">
            <a:extLst>
              <a:ext uri="{FF2B5EF4-FFF2-40B4-BE49-F238E27FC236}">
                <a16:creationId xmlns:a16="http://schemas.microsoft.com/office/drawing/2014/main" id="{00000000-0008-0000-0000-0000D0000000}"/>
              </a:ext>
            </a:extLst>
          </p:cNvPr>
          <p:cNvSpPr txBox="1"/>
          <p:nvPr/>
        </p:nvSpPr>
        <p:spPr>
          <a:xfrm>
            <a:off x="2056282" y="4576762"/>
            <a:ext cx="1190625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100"/>
              <a:t>HPD</a:t>
            </a:r>
            <a:endParaRPr kumimoji="1" lang="ja-JP" altLang="en-US" sz="1100"/>
          </a:p>
        </p:txBody>
      </p:sp>
      <p:sp>
        <p:nvSpPr>
          <p:cNvPr id="127" name="正方形/長方形 126">
            <a:extLst>
              <a:ext uri="{FF2B5EF4-FFF2-40B4-BE49-F238E27FC236}">
                <a16:creationId xmlns:a16="http://schemas.microsoft.com/office/drawing/2014/main" id="{00000000-0008-0000-0000-0000D1000000}"/>
              </a:ext>
            </a:extLst>
          </p:cNvPr>
          <p:cNvSpPr/>
          <p:nvPr/>
        </p:nvSpPr>
        <p:spPr>
          <a:xfrm>
            <a:off x="8924925" y="4929186"/>
            <a:ext cx="104775" cy="200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cxnSp>
        <p:nvCxnSpPr>
          <p:cNvPr id="128" name="直線コネクタ 127">
            <a:extLst>
              <a:ext uri="{FF2B5EF4-FFF2-40B4-BE49-F238E27FC236}">
                <a16:creationId xmlns:a16="http://schemas.microsoft.com/office/drawing/2014/main" id="{00000000-0008-0000-0000-0000D2000000}"/>
              </a:ext>
            </a:extLst>
          </p:cNvPr>
          <p:cNvCxnSpPr>
            <a:cxnSpLocks/>
          </p:cNvCxnSpPr>
          <p:nvPr/>
        </p:nvCxnSpPr>
        <p:spPr>
          <a:xfrm>
            <a:off x="8963026" y="4852987"/>
            <a:ext cx="0" cy="4476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二等辺三角形 128">
            <a:extLst>
              <a:ext uri="{FF2B5EF4-FFF2-40B4-BE49-F238E27FC236}">
                <a16:creationId xmlns:a16="http://schemas.microsoft.com/office/drawing/2014/main" id="{00000000-0008-0000-0000-0000D3000000}"/>
              </a:ext>
            </a:extLst>
          </p:cNvPr>
          <p:cNvSpPr/>
          <p:nvPr/>
        </p:nvSpPr>
        <p:spPr>
          <a:xfrm rot="10800000">
            <a:off x="8886826" y="5310187"/>
            <a:ext cx="171450" cy="1333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130" name="円/楕円 211">
            <a:extLst>
              <a:ext uri="{FF2B5EF4-FFF2-40B4-BE49-F238E27FC236}">
                <a16:creationId xmlns:a16="http://schemas.microsoft.com/office/drawing/2014/main" id="{00000000-0008-0000-0000-0000D4000000}"/>
              </a:ext>
            </a:extLst>
          </p:cNvPr>
          <p:cNvSpPr/>
          <p:nvPr/>
        </p:nvSpPr>
        <p:spPr>
          <a:xfrm>
            <a:off x="8934451" y="4795837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131" name="正方形/長方形 130">
            <a:extLst>
              <a:ext uri="{FF2B5EF4-FFF2-40B4-BE49-F238E27FC236}">
                <a16:creationId xmlns:a16="http://schemas.microsoft.com/office/drawing/2014/main" id="{00000000-0008-0000-0000-0000D5000000}"/>
              </a:ext>
            </a:extLst>
          </p:cNvPr>
          <p:cNvSpPr/>
          <p:nvPr/>
        </p:nvSpPr>
        <p:spPr>
          <a:xfrm>
            <a:off x="5056656" y="4929186"/>
            <a:ext cx="104775" cy="200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cxnSp>
        <p:nvCxnSpPr>
          <p:cNvPr id="132" name="直線コネクタ 131">
            <a:extLst>
              <a:ext uri="{FF2B5EF4-FFF2-40B4-BE49-F238E27FC236}">
                <a16:creationId xmlns:a16="http://schemas.microsoft.com/office/drawing/2014/main" id="{00000000-0008-0000-0000-0000D6000000}"/>
              </a:ext>
            </a:extLst>
          </p:cNvPr>
          <p:cNvCxnSpPr>
            <a:cxnSpLocks/>
          </p:cNvCxnSpPr>
          <p:nvPr/>
        </p:nvCxnSpPr>
        <p:spPr>
          <a:xfrm>
            <a:off x="5094757" y="4852987"/>
            <a:ext cx="0" cy="4476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二等辺三角形 132">
            <a:extLst>
              <a:ext uri="{FF2B5EF4-FFF2-40B4-BE49-F238E27FC236}">
                <a16:creationId xmlns:a16="http://schemas.microsoft.com/office/drawing/2014/main" id="{00000000-0008-0000-0000-0000D7000000}"/>
              </a:ext>
            </a:extLst>
          </p:cNvPr>
          <p:cNvSpPr/>
          <p:nvPr/>
        </p:nvSpPr>
        <p:spPr>
          <a:xfrm rot="10800000">
            <a:off x="5018557" y="5310187"/>
            <a:ext cx="171450" cy="1333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134" name="円/楕円 215">
            <a:extLst>
              <a:ext uri="{FF2B5EF4-FFF2-40B4-BE49-F238E27FC236}">
                <a16:creationId xmlns:a16="http://schemas.microsoft.com/office/drawing/2014/main" id="{00000000-0008-0000-0000-0000D8000000}"/>
              </a:ext>
            </a:extLst>
          </p:cNvPr>
          <p:cNvSpPr/>
          <p:nvPr/>
        </p:nvSpPr>
        <p:spPr>
          <a:xfrm>
            <a:off x="5066182" y="4795837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135" name="正方形/長方形 134">
            <a:extLst>
              <a:ext uri="{FF2B5EF4-FFF2-40B4-BE49-F238E27FC236}">
                <a16:creationId xmlns:a16="http://schemas.microsoft.com/office/drawing/2014/main" id="{00000000-0008-0000-0000-0000D9000000}"/>
              </a:ext>
            </a:extLst>
          </p:cNvPr>
          <p:cNvSpPr/>
          <p:nvPr/>
        </p:nvSpPr>
        <p:spPr>
          <a:xfrm>
            <a:off x="1684806" y="4929186"/>
            <a:ext cx="104775" cy="200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cxnSp>
        <p:nvCxnSpPr>
          <p:cNvPr id="136" name="直線コネクタ 135">
            <a:extLst>
              <a:ext uri="{FF2B5EF4-FFF2-40B4-BE49-F238E27FC236}">
                <a16:creationId xmlns:a16="http://schemas.microsoft.com/office/drawing/2014/main" id="{00000000-0008-0000-0000-0000DA000000}"/>
              </a:ext>
            </a:extLst>
          </p:cNvPr>
          <p:cNvCxnSpPr>
            <a:cxnSpLocks/>
          </p:cNvCxnSpPr>
          <p:nvPr/>
        </p:nvCxnSpPr>
        <p:spPr>
          <a:xfrm>
            <a:off x="1722907" y="4852987"/>
            <a:ext cx="0" cy="4476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二等辺三角形 136">
            <a:extLst>
              <a:ext uri="{FF2B5EF4-FFF2-40B4-BE49-F238E27FC236}">
                <a16:creationId xmlns:a16="http://schemas.microsoft.com/office/drawing/2014/main" id="{00000000-0008-0000-0000-0000DB000000}"/>
              </a:ext>
            </a:extLst>
          </p:cNvPr>
          <p:cNvSpPr/>
          <p:nvPr/>
        </p:nvSpPr>
        <p:spPr>
          <a:xfrm rot="10800000">
            <a:off x="1646707" y="5310187"/>
            <a:ext cx="171450" cy="1333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138" name="円/楕円 219">
            <a:extLst>
              <a:ext uri="{FF2B5EF4-FFF2-40B4-BE49-F238E27FC236}">
                <a16:creationId xmlns:a16="http://schemas.microsoft.com/office/drawing/2014/main" id="{00000000-0008-0000-0000-0000DC000000}"/>
              </a:ext>
            </a:extLst>
          </p:cNvPr>
          <p:cNvSpPr/>
          <p:nvPr/>
        </p:nvSpPr>
        <p:spPr>
          <a:xfrm>
            <a:off x="1694332" y="4795837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139" name="テキスト ボックス 220">
            <a:extLst>
              <a:ext uri="{FF2B5EF4-FFF2-40B4-BE49-F238E27FC236}">
                <a16:creationId xmlns:a16="http://schemas.microsoft.com/office/drawing/2014/main" id="{00000000-0008-0000-0000-0000DD000000}"/>
              </a:ext>
            </a:extLst>
          </p:cNvPr>
          <p:cNvSpPr txBox="1"/>
          <p:nvPr/>
        </p:nvSpPr>
        <p:spPr>
          <a:xfrm>
            <a:off x="9010651" y="4891087"/>
            <a:ext cx="657225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100"/>
              <a:t>100k</a:t>
            </a:r>
            <a:endParaRPr kumimoji="1" lang="ja-JP" altLang="en-US" sz="1100"/>
          </a:p>
        </p:txBody>
      </p:sp>
      <p:sp>
        <p:nvSpPr>
          <p:cNvPr id="140" name="テキスト ボックス 221">
            <a:extLst>
              <a:ext uri="{FF2B5EF4-FFF2-40B4-BE49-F238E27FC236}">
                <a16:creationId xmlns:a16="http://schemas.microsoft.com/office/drawing/2014/main" id="{00000000-0008-0000-0000-0000DE000000}"/>
              </a:ext>
            </a:extLst>
          </p:cNvPr>
          <p:cNvSpPr txBox="1"/>
          <p:nvPr/>
        </p:nvSpPr>
        <p:spPr>
          <a:xfrm>
            <a:off x="4400551" y="4900612"/>
            <a:ext cx="657225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100"/>
              <a:t>100k</a:t>
            </a:r>
            <a:endParaRPr kumimoji="1" lang="ja-JP" altLang="en-US" sz="1100"/>
          </a:p>
        </p:txBody>
      </p:sp>
      <p:sp>
        <p:nvSpPr>
          <p:cNvPr id="141" name="テキスト ボックス 222">
            <a:extLst>
              <a:ext uri="{FF2B5EF4-FFF2-40B4-BE49-F238E27FC236}">
                <a16:creationId xmlns:a16="http://schemas.microsoft.com/office/drawing/2014/main" id="{00000000-0008-0000-0000-0000DF000000}"/>
              </a:ext>
            </a:extLst>
          </p:cNvPr>
          <p:cNvSpPr txBox="1"/>
          <p:nvPr/>
        </p:nvSpPr>
        <p:spPr>
          <a:xfrm>
            <a:off x="1799107" y="4910137"/>
            <a:ext cx="657225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100"/>
              <a:t>100k</a:t>
            </a:r>
            <a:endParaRPr kumimoji="1" lang="ja-JP" altLang="en-US" sz="1100"/>
          </a:p>
        </p:txBody>
      </p:sp>
      <p:sp>
        <p:nvSpPr>
          <p:cNvPr id="142" name="テキスト ボックス 223">
            <a:extLst>
              <a:ext uri="{FF2B5EF4-FFF2-40B4-BE49-F238E27FC236}">
                <a16:creationId xmlns:a16="http://schemas.microsoft.com/office/drawing/2014/main" id="{00000000-0008-0000-0000-0000E0000000}"/>
              </a:ext>
            </a:extLst>
          </p:cNvPr>
          <p:cNvSpPr txBox="1"/>
          <p:nvPr/>
        </p:nvSpPr>
        <p:spPr>
          <a:xfrm>
            <a:off x="5476876" y="4595812"/>
            <a:ext cx="1190625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100" dirty="0"/>
              <a:t>HPD</a:t>
            </a:r>
            <a:endParaRPr kumimoji="1" lang="ja-JP" altLang="en-US" sz="1100" dirty="0"/>
          </a:p>
        </p:txBody>
      </p:sp>
      <p:sp>
        <p:nvSpPr>
          <p:cNvPr id="143" name="テキスト ボックス 224">
            <a:extLst>
              <a:ext uri="{FF2B5EF4-FFF2-40B4-BE49-F238E27FC236}">
                <a16:creationId xmlns:a16="http://schemas.microsoft.com/office/drawing/2014/main" id="{00000000-0008-0000-0000-0000E1000000}"/>
              </a:ext>
            </a:extLst>
          </p:cNvPr>
          <p:cNvSpPr txBox="1"/>
          <p:nvPr/>
        </p:nvSpPr>
        <p:spPr>
          <a:xfrm>
            <a:off x="10401301" y="4624387"/>
            <a:ext cx="1190625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100"/>
              <a:t>HPD</a:t>
            </a:r>
            <a:endParaRPr kumimoji="1" lang="ja-JP" altLang="en-US" sz="1100"/>
          </a:p>
        </p:txBody>
      </p:sp>
      <p:sp>
        <p:nvSpPr>
          <p:cNvPr id="144" name="テキスト ボックス 225">
            <a:extLst>
              <a:ext uri="{FF2B5EF4-FFF2-40B4-BE49-F238E27FC236}">
                <a16:creationId xmlns:a16="http://schemas.microsoft.com/office/drawing/2014/main" id="{00000000-0008-0000-0000-0000E2000000}"/>
              </a:ext>
            </a:extLst>
          </p:cNvPr>
          <p:cNvSpPr txBox="1"/>
          <p:nvPr/>
        </p:nvSpPr>
        <p:spPr>
          <a:xfrm>
            <a:off x="8105776" y="4691062"/>
            <a:ext cx="1190625" cy="21544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800"/>
              <a:t>HPDSNK</a:t>
            </a:r>
            <a:endParaRPr kumimoji="1" lang="ja-JP" altLang="en-US" sz="800"/>
          </a:p>
        </p:txBody>
      </p:sp>
      <p:sp>
        <p:nvSpPr>
          <p:cNvPr id="145" name="テキスト ボックス 226">
            <a:extLst>
              <a:ext uri="{FF2B5EF4-FFF2-40B4-BE49-F238E27FC236}">
                <a16:creationId xmlns:a16="http://schemas.microsoft.com/office/drawing/2014/main" id="{00000000-0008-0000-0000-0000E3000000}"/>
              </a:ext>
            </a:extLst>
          </p:cNvPr>
          <p:cNvSpPr txBox="1"/>
          <p:nvPr/>
        </p:nvSpPr>
        <p:spPr>
          <a:xfrm>
            <a:off x="7467601" y="4681537"/>
            <a:ext cx="1190625" cy="21544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800" dirty="0"/>
              <a:t>HPDSRC</a:t>
            </a:r>
            <a:endParaRPr kumimoji="1" lang="ja-JP" altLang="en-US" sz="800" dirty="0"/>
          </a:p>
        </p:txBody>
      </p:sp>
      <p:sp>
        <p:nvSpPr>
          <p:cNvPr id="146" name="テキスト ボックス 227">
            <a:extLst>
              <a:ext uri="{FF2B5EF4-FFF2-40B4-BE49-F238E27FC236}">
                <a16:creationId xmlns:a16="http://schemas.microsoft.com/office/drawing/2014/main" id="{00000000-0008-0000-0000-0000E4000000}"/>
              </a:ext>
            </a:extLst>
          </p:cNvPr>
          <p:cNvSpPr txBox="1"/>
          <p:nvPr/>
        </p:nvSpPr>
        <p:spPr>
          <a:xfrm>
            <a:off x="3627907" y="4700587"/>
            <a:ext cx="1190625" cy="21544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800" dirty="0"/>
              <a:t>HPDSRC</a:t>
            </a:r>
            <a:endParaRPr kumimoji="1" lang="ja-JP" altLang="en-US" sz="800" dirty="0"/>
          </a:p>
        </p:txBody>
      </p:sp>
      <p:sp>
        <p:nvSpPr>
          <p:cNvPr id="147" name="テキスト ボックス 228">
            <a:extLst>
              <a:ext uri="{FF2B5EF4-FFF2-40B4-BE49-F238E27FC236}">
                <a16:creationId xmlns:a16="http://schemas.microsoft.com/office/drawing/2014/main" id="{00000000-0008-0000-0000-0000E5000000}"/>
              </a:ext>
            </a:extLst>
          </p:cNvPr>
          <p:cNvSpPr txBox="1"/>
          <p:nvPr/>
        </p:nvSpPr>
        <p:spPr>
          <a:xfrm>
            <a:off x="4237507" y="4700587"/>
            <a:ext cx="1190625" cy="21544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800"/>
              <a:t>HPDSRC</a:t>
            </a:r>
            <a:endParaRPr kumimoji="1" lang="ja-JP" altLang="en-US" sz="800"/>
          </a:p>
        </p:txBody>
      </p:sp>
      <p:sp>
        <p:nvSpPr>
          <p:cNvPr id="208" name="テキスト ボックス 223">
            <a:extLst>
              <a:ext uri="{FF2B5EF4-FFF2-40B4-BE49-F238E27FC236}">
                <a16:creationId xmlns:a16="http://schemas.microsoft.com/office/drawing/2014/main" id="{7226E770-7E4D-4F33-87E6-C1054CE64CAE}"/>
              </a:ext>
            </a:extLst>
          </p:cNvPr>
          <p:cNvSpPr txBox="1"/>
          <p:nvPr/>
        </p:nvSpPr>
        <p:spPr>
          <a:xfrm>
            <a:off x="5741337" y="6308071"/>
            <a:ext cx="1726264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100" dirty="0"/>
              <a:t>Capacitor all is 0.1uF</a:t>
            </a:r>
            <a:endParaRPr kumimoji="1" lang="ja-JP" altLang="en-US" sz="1100" dirty="0"/>
          </a:p>
        </p:txBody>
      </p:sp>
      <p:sp>
        <p:nvSpPr>
          <p:cNvPr id="211" name="テキスト ボックス 223">
            <a:extLst>
              <a:ext uri="{FF2B5EF4-FFF2-40B4-BE49-F238E27FC236}">
                <a16:creationId xmlns:a16="http://schemas.microsoft.com/office/drawing/2014/main" id="{5009F19E-F07B-4030-A057-3F6A1C72AA09}"/>
              </a:ext>
            </a:extLst>
          </p:cNvPr>
          <p:cNvSpPr txBox="1"/>
          <p:nvPr/>
        </p:nvSpPr>
        <p:spPr>
          <a:xfrm>
            <a:off x="5825662" y="679147"/>
            <a:ext cx="1726264" cy="2616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/>
              <a:t>C</a:t>
            </a:r>
            <a:r>
              <a:rPr kumimoji="1" lang="en-US" altLang="ja-JP" sz="1100" dirty="0"/>
              <a:t>able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621619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68</Words>
  <Application>Microsoft Office PowerPoint</Application>
  <PresentationFormat>ワイド画面</PresentationFormat>
  <Paragraphs>45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Masahiko Shimizu</dc:creator>
  <cp:lastModifiedBy>Masahiko Shimizu</cp:lastModifiedBy>
  <cp:revision>3</cp:revision>
  <dcterms:created xsi:type="dcterms:W3CDTF">2018-10-26T09:34:51Z</dcterms:created>
  <dcterms:modified xsi:type="dcterms:W3CDTF">2018-10-26T09:46:09Z</dcterms:modified>
</cp:coreProperties>
</file>