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D2267-2BE6-4B15-94B2-7156091DD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B07D2-EED0-4163-88C1-B686A100D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83F9E-26D6-469E-A630-0A10170D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CEF35-0013-449F-83B8-18A6C6D64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167AD-FA0E-4F27-978E-93E16F8B4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0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4AB68-A785-4973-A94B-E550478E9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8F9145-2E1C-41F4-8785-5BF3EAA458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B295B-D9E8-4B4E-8C2D-A3E312696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CFDF9-04CF-4937-ABCF-AEE119F6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10069-3F15-4CB3-AAB2-F3EF15341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4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24B29D-E1AC-458B-B920-881594A56D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7EB579-317A-4EB0-9533-4A536E610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43DA7-BFBA-46CE-B856-7361135AF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B6C1E-CB0A-477E-99CF-9BCF68C80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4D136-8683-4767-B47B-C09E8259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6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6C151-DD3B-45FE-A890-1B8ADDA37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E2DE9-CE19-4B65-A96B-95D9BFCEE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E4E42-02DB-495D-8932-C531CBCAE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4D530-FEA6-41F3-8897-19501ED8F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D1AE7-A65C-4D0D-B69F-27F6613F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69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D849D-0E14-4291-BB71-121FE981C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57E65-3BCA-4CA0-A290-A28D6E11A6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DD8FE-C516-44CB-BFB6-E78C32C6B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5E09F-9608-4348-941A-47BB49C13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C0499-BED5-4200-B66C-6F0DCC871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3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816F3-88B5-4E4C-B19C-0853740B0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4A7AF-5A25-426D-9E6B-C7E3BE0A5F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F49530-1FAF-4448-A6B8-C9EE02D30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AC1CF-686B-4AF9-AC49-0F85C8250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19187-DE73-4656-850D-B1D114554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7CF939-3E81-4410-AF24-B4700C99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7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3B260-1049-4313-B97B-36A1B249B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B8450-EB2D-4C20-BF42-C5D613626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F20EB-9103-4608-9073-75C7707AE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BD302-8FB3-4040-B00E-A25028CC95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DAFD14-3DDE-4108-91FD-BFE680672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D2FBD0-EFA4-4A58-9598-04697A0DF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44E4CF-0C0F-4293-A384-A670F52E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A7B353-CE34-4C4D-A7FE-F215BF631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83065-D935-48AE-8A31-538AACF7D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565E11-D068-4224-96AB-DABFCA96D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C72787-F090-4350-8414-A0F7703AF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4799BD-E599-467E-B850-152EA601F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28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C283A-2BF8-4404-9DD8-C3DEA5856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F69146-DC7F-41C9-9C4B-7B690B941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88C2F-9B22-4645-B462-89B80EE12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6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8E146-6F61-48F7-9C7B-803D72D7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72D48-69AB-4B68-8AF2-17D1B98A2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72BD2A-1F0B-4C6A-B038-4AFA786A32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294E1-0BE7-4D42-9968-F4CB93A05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4B4D8-A77E-4145-B135-56468CD39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0DAA4-4793-4341-8D81-5DF34F3E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30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2C301-288C-4D77-A6B8-5409014AC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E1C6FC-10CB-42DA-ACE2-22E8264F22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4C9C9B-842B-4ACA-A94F-70DB2A160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85746-841C-4A56-B97E-B2911A34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3BA21-ECE5-411A-8AA0-0C8CC7263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9F24DA-E74C-41D6-A330-8826246D0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21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1F72DB-0F35-44D8-A2A5-E4FB6A396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109FA-B1C5-4003-A000-BFEE66E07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17FF0-804F-47E3-9B3B-898AF9EF4E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2866A-A4B0-42E5-A059-2F9C7E478BCC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82AD9-D60E-4B8E-8A52-9C464A7BF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503F4-E4BB-4FAF-BD56-EDD08D1AA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CDB01-3081-41E5-A9D6-834B36602D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1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212DD-C8E1-499D-9A98-0AB58C5B0C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Schematic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223B49-F55B-4DA9-91F0-8D7E87E514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8/16/2023</a:t>
            </a:r>
          </a:p>
        </p:txBody>
      </p:sp>
    </p:spTree>
    <p:extLst>
      <p:ext uri="{BB962C8B-B14F-4D97-AF65-F5344CB8AC3E}">
        <p14:creationId xmlns:p14="http://schemas.microsoft.com/office/powerpoint/2010/main" val="4110228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682A170-A6E9-4E2E-9C3D-06EDD7AB5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62" y="2009775"/>
            <a:ext cx="9286875" cy="28384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36717D5-B111-47C1-9345-6811DD1B707F}"/>
              </a:ext>
            </a:extLst>
          </p:cNvPr>
          <p:cNvSpPr txBox="1"/>
          <p:nvPr/>
        </p:nvSpPr>
        <p:spPr>
          <a:xfrm>
            <a:off x="1162878" y="496957"/>
            <a:ext cx="855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Adding AC cap on USB3_SSRX_0P/N 100nf</a:t>
            </a:r>
          </a:p>
        </p:txBody>
      </p:sp>
    </p:spTree>
    <p:extLst>
      <p:ext uri="{BB962C8B-B14F-4D97-AF65-F5344CB8AC3E}">
        <p14:creationId xmlns:p14="http://schemas.microsoft.com/office/powerpoint/2010/main" val="3168612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6717D5-B111-47C1-9345-6811DD1B707F}"/>
              </a:ext>
            </a:extLst>
          </p:cNvPr>
          <p:cNvSpPr txBox="1"/>
          <p:nvPr/>
        </p:nvSpPr>
        <p:spPr>
          <a:xfrm>
            <a:off x="1162878" y="496957"/>
            <a:ext cx="855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Where is USB2_OC0# is connected to?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44BFAF-3DEF-4A67-94CC-130EADC9AC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0287" y="1462087"/>
            <a:ext cx="7591425" cy="253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739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6717D5-B111-47C1-9345-6811DD1B707F}"/>
              </a:ext>
            </a:extLst>
          </p:cNvPr>
          <p:cNvSpPr txBox="1"/>
          <p:nvPr/>
        </p:nvSpPr>
        <p:spPr>
          <a:xfrm>
            <a:off x="1162878" y="496957"/>
            <a:ext cx="8557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Where is Vs5_A_hub is connected to?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0D374E-EABE-4329-9593-FECF27F2B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712" y="1622563"/>
            <a:ext cx="280035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994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36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Schematic review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Brian</dc:creator>
  <cp:lastModifiedBy>Zhou, Brian</cp:lastModifiedBy>
  <cp:revision>2</cp:revision>
  <dcterms:created xsi:type="dcterms:W3CDTF">2023-08-16T15:42:58Z</dcterms:created>
  <dcterms:modified xsi:type="dcterms:W3CDTF">2023-08-16T15:54:57Z</dcterms:modified>
</cp:coreProperties>
</file>