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6" r:id="rId2"/>
    <p:sldId id="267" r:id="rId3"/>
    <p:sldId id="348" r:id="rId4"/>
    <p:sldId id="347" r:id="rId5"/>
    <p:sldId id="349" r:id="rId6"/>
  </p:sldIdLst>
  <p:sldSz cx="9144000" cy="5143500" type="screen16x9"/>
  <p:notesSz cx="9296400" cy="14770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285362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2666253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047146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AAAA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8" autoAdjust="0"/>
    <p:restoredTop sz="89391" autoAdjust="0"/>
  </p:normalViewPr>
  <p:slideViewPr>
    <p:cSldViewPr snapToGrid="0">
      <p:cViewPr varScale="1">
        <p:scale>
          <a:sx n="79" d="100"/>
          <a:sy n="79" d="100"/>
        </p:scale>
        <p:origin x="-1260" y="-78"/>
      </p:cViewPr>
      <p:guideLst>
        <p:guide orient="horz" pos="1620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850" y="-96"/>
      </p:cViewPr>
      <p:guideLst>
        <p:guide orient="horz" pos="4652"/>
        <p:guide pos="29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8D56EAE8-38CB-4EE5-8A34-F5F49B68F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07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274638" y="1108075"/>
            <a:ext cx="9845676" cy="55387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854" y="7016308"/>
            <a:ext cx="7436693" cy="6645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BED2394B-E06C-4DC9-BCC2-551C3DED9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35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85362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66253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47146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A23CF-AA30-4A18-B744-605C3E9DB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30B41-3034-4777-B6DE-71856D985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8"/>
          </a:xfrm>
        </p:spPr>
        <p:txBody>
          <a:bodyPr anchor="b"/>
          <a:lstStyle>
            <a:lvl1pPr algn="l">
              <a:defRPr sz="27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8298"/>
          </a:xfrm>
        </p:spPr>
        <p:txBody>
          <a:bodyPr/>
          <a:lstStyle>
            <a:lvl1pPr marL="0" indent="0">
              <a:buNone/>
              <a:defRPr sz="1700"/>
            </a:lvl1pPr>
            <a:lvl2pPr marL="380895" indent="0">
              <a:buNone/>
              <a:defRPr sz="1000"/>
            </a:lvl2pPr>
            <a:lvl3pPr marL="761790" indent="0">
              <a:buNone/>
              <a:defRPr sz="800"/>
            </a:lvl3pPr>
            <a:lvl4pPr marL="1142683" indent="0">
              <a:buNone/>
              <a:defRPr sz="700"/>
            </a:lvl4pPr>
            <a:lvl5pPr marL="1523573" indent="0">
              <a:buNone/>
              <a:defRPr sz="700"/>
            </a:lvl5pPr>
            <a:lvl6pPr marL="1904467" indent="0">
              <a:buNone/>
              <a:defRPr sz="700"/>
            </a:lvl6pPr>
            <a:lvl7pPr marL="2285362" indent="0">
              <a:buNone/>
              <a:defRPr sz="700"/>
            </a:lvl7pPr>
            <a:lvl8pPr marL="2666253" indent="0">
              <a:buNone/>
              <a:defRPr sz="700"/>
            </a:lvl8pPr>
            <a:lvl9pPr marL="3047146" indent="0">
              <a:buNone/>
              <a:defRPr sz="7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97EEC-B5BC-42C5-B73F-31CC660D4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3"/>
          </a:xfrm>
        </p:spPr>
        <p:txBody>
          <a:bodyPr anchor="b"/>
          <a:lstStyle>
            <a:lvl1pPr algn="l">
              <a:defRPr sz="23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2700"/>
            </a:lvl1pPr>
            <a:lvl2pPr marL="380895" indent="0">
              <a:buNone/>
              <a:defRPr sz="2300"/>
            </a:lvl2pPr>
            <a:lvl3pPr marL="761790" indent="0">
              <a:buNone/>
              <a:defRPr sz="2000"/>
            </a:lvl3pPr>
            <a:lvl4pPr marL="1142683" indent="0">
              <a:buNone/>
              <a:defRPr sz="1700"/>
            </a:lvl4pPr>
            <a:lvl5pPr marL="1523573" indent="0">
              <a:buNone/>
              <a:defRPr sz="1700"/>
            </a:lvl5pPr>
            <a:lvl6pPr marL="1904467" indent="0">
              <a:buNone/>
              <a:defRPr sz="1700"/>
            </a:lvl6pPr>
            <a:lvl7pPr marL="2285362" indent="0">
              <a:buNone/>
              <a:defRPr sz="1700"/>
            </a:lvl7pPr>
            <a:lvl8pPr marL="2666253" indent="0">
              <a:buNone/>
              <a:defRPr sz="1700"/>
            </a:lvl8pPr>
            <a:lvl9pPr marL="3047146" indent="0">
              <a:buNone/>
              <a:defRPr sz="17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Aft>
                <a:spcPct val="0"/>
              </a:spcAft>
              <a:buNone/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895" indent="0">
              <a:buNone/>
              <a:defRPr sz="1000"/>
            </a:lvl2pPr>
            <a:lvl3pPr marL="761790" indent="0">
              <a:buNone/>
              <a:defRPr sz="800"/>
            </a:lvl3pPr>
            <a:lvl4pPr marL="1142683" indent="0">
              <a:buNone/>
              <a:defRPr sz="700"/>
            </a:lvl4pPr>
            <a:lvl5pPr marL="1523573" indent="0">
              <a:buNone/>
              <a:defRPr sz="700"/>
            </a:lvl5pPr>
            <a:lvl6pPr marL="1904467" indent="0">
              <a:buNone/>
              <a:defRPr sz="700"/>
            </a:lvl6pPr>
            <a:lvl7pPr marL="2285362" indent="0">
              <a:buNone/>
              <a:defRPr sz="700"/>
            </a:lvl7pPr>
            <a:lvl8pPr marL="2666253" indent="0">
              <a:buNone/>
              <a:defRPr sz="700"/>
            </a:lvl8pPr>
            <a:lvl9pPr marL="3047146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5F34B-1C25-4090-A4A7-9CEE84F43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E2BCE-81FD-49AD-8F3F-8C803C0A8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107157"/>
            <a:ext cx="2141537" cy="430172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07157"/>
            <a:ext cx="6275388" cy="4301728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3E699-3BC5-4E82-A48B-54CC42B0E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selected_powerpoint_bg_2_1280x72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5571E-02C7-4909-A943-092A83DD3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selected_powerpoint_bg_1_1280x72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096A3-1C74-4210-9B46-F757C8F29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selected_powerpoint_bg_1_grey1280x72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0298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E7816-A48B-4805-9A47-CE865F4F1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8" y="786357"/>
            <a:ext cx="8467725" cy="3709449"/>
          </a:xfrm>
        </p:spPr>
        <p:txBody>
          <a:bodyPr/>
          <a:lstStyle>
            <a:lvl1pPr>
              <a:spcBef>
                <a:spcPts val="667"/>
              </a:spcBef>
              <a:defRPr/>
            </a:lvl1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7888F-6AF7-4263-B69D-592D8C33B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7"/>
          </a:xfrm>
        </p:spPr>
        <p:txBody>
          <a:bodyPr anchor="t"/>
          <a:lstStyle>
            <a:lvl1pPr algn="l">
              <a:defRPr sz="33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700"/>
            </a:lvl1pPr>
            <a:lvl2pPr marL="380895" indent="0">
              <a:buNone/>
              <a:defRPr sz="1500"/>
            </a:lvl2pPr>
            <a:lvl3pPr marL="761790" indent="0">
              <a:buNone/>
              <a:defRPr sz="1300"/>
            </a:lvl3pPr>
            <a:lvl4pPr marL="1142683" indent="0">
              <a:buNone/>
              <a:defRPr sz="1200"/>
            </a:lvl4pPr>
            <a:lvl5pPr marL="1523573" indent="0">
              <a:buNone/>
              <a:defRPr sz="1200"/>
            </a:lvl5pPr>
            <a:lvl6pPr marL="1904467" indent="0">
              <a:buNone/>
              <a:defRPr sz="1200"/>
            </a:lvl6pPr>
            <a:lvl7pPr marL="2285362" indent="0">
              <a:buNone/>
              <a:defRPr sz="1200"/>
            </a:lvl7pPr>
            <a:lvl8pPr marL="2666253" indent="0">
              <a:buNone/>
              <a:defRPr sz="1200"/>
            </a:lvl8pPr>
            <a:lvl9pPr marL="304714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38925" y="4537472"/>
            <a:ext cx="2133600" cy="15478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118DC-F0C3-4C61-9EEA-2C495CD04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889398"/>
            <a:ext cx="4157663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889398"/>
            <a:ext cx="4157662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548F6-AAA9-4A8D-A869-511B3DFE3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895" indent="0">
              <a:buNone/>
              <a:defRPr sz="1700" b="1"/>
            </a:lvl2pPr>
            <a:lvl3pPr marL="761790" indent="0">
              <a:buNone/>
              <a:defRPr sz="1500" b="1"/>
            </a:lvl3pPr>
            <a:lvl4pPr marL="1142683" indent="0">
              <a:buNone/>
              <a:defRPr sz="1300" b="1"/>
            </a:lvl4pPr>
            <a:lvl5pPr marL="1523573" indent="0">
              <a:buNone/>
              <a:defRPr sz="1300" b="1"/>
            </a:lvl5pPr>
            <a:lvl6pPr marL="1904467" indent="0">
              <a:buNone/>
              <a:defRPr sz="1300" b="1"/>
            </a:lvl6pPr>
            <a:lvl7pPr marL="2285362" indent="0">
              <a:buNone/>
              <a:defRPr sz="1300" b="1"/>
            </a:lvl7pPr>
            <a:lvl8pPr marL="2666253" indent="0">
              <a:buNone/>
              <a:defRPr sz="1300" b="1"/>
            </a:lvl8pPr>
            <a:lvl9pPr marL="3047146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895" indent="0">
              <a:buNone/>
              <a:defRPr sz="1700" b="1"/>
            </a:lvl2pPr>
            <a:lvl3pPr marL="761790" indent="0">
              <a:buNone/>
              <a:defRPr sz="1500" b="1"/>
            </a:lvl3pPr>
            <a:lvl4pPr marL="1142683" indent="0">
              <a:buNone/>
              <a:defRPr sz="1300" b="1"/>
            </a:lvl4pPr>
            <a:lvl5pPr marL="1523573" indent="0">
              <a:buNone/>
              <a:defRPr sz="1300" b="1"/>
            </a:lvl5pPr>
            <a:lvl6pPr marL="1904467" indent="0">
              <a:buNone/>
              <a:defRPr sz="1300" b="1"/>
            </a:lvl6pPr>
            <a:lvl7pPr marL="2285362" indent="0">
              <a:buNone/>
              <a:defRPr sz="1300" b="1"/>
            </a:lvl7pPr>
            <a:lvl8pPr marL="2666253" indent="0">
              <a:buNone/>
              <a:defRPr sz="1300" b="1"/>
            </a:lvl8pPr>
            <a:lvl9pPr marL="3047146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7"/>
            <a:ext cx="4041775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C35C9-3222-4444-B33E-8AB075BE8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52F08-588C-488E-A5AB-DF69250DE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3" y="4743450"/>
            <a:ext cx="88042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79" tIns="38088" rIns="76179" bIns="38088"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41910" y="4743450"/>
            <a:ext cx="8740140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79" tIns="38088" rIns="76179" bIns="38088" rtlCol="0" anchor="ctr"/>
          <a:lstStyle/>
          <a:p>
            <a:pPr algn="ctr"/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07163"/>
            <a:ext cx="8458200" cy="6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8" y="794149"/>
            <a:ext cx="8467725" cy="37016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4537472"/>
            <a:ext cx="2133600" cy="154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r">
              <a:defRPr sz="700"/>
            </a:lvl1pPr>
          </a:lstStyle>
          <a:p>
            <a:pPr>
              <a:defRPr/>
            </a:pPr>
            <a:fld id="{B6C70261-DCF8-4A97-9502-E8EEF2364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5pPr>
      <a:lvl6pPr marL="380895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6pPr>
      <a:lvl7pPr marL="761790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7pPr>
      <a:lvl8pPr marL="1142683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8pPr>
      <a:lvl9pPr marL="1523573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9pPr>
    </p:titleStyle>
    <p:bodyStyle>
      <a:lvl1pPr marL="189124" indent="-189124" algn="l" rtl="0" eaLnBrk="0" fontAlgn="base" hangingPunct="0">
        <a:spcBef>
          <a:spcPts val="667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478763" indent="-194416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711530" indent="-137548" algn="l" rtl="0" eaLnBrk="0" fontAlgn="base" hangingPunct="0">
        <a:spcBef>
          <a:spcPct val="15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</a:defRPr>
      </a:lvl3pPr>
      <a:lvl4pPr marL="1001168" indent="-194416" algn="l" rtl="0" eaLnBrk="0" fontAlgn="base" hangingPunct="0">
        <a:spcBef>
          <a:spcPct val="5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240546" indent="-144163" algn="l" rtl="0" eaLnBrk="0" fontAlgn="base" hangingPunct="0">
        <a:spcBef>
          <a:spcPct val="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621441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002336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2383230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2764124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895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79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68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57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467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362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25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146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Single-Wire CAN</a:t>
            </a:r>
            <a:endParaRPr lang="en-US" sz="16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Industrial Interface Applications</a:t>
            </a:r>
            <a:endParaRPr lang="en-US" dirty="0" smtClean="0"/>
          </a:p>
          <a:p>
            <a:r>
              <a:rPr lang="en-US" dirty="0" smtClean="0"/>
              <a:t>July 2015</a:t>
            </a:r>
            <a:endParaRPr lang="en-US" dirty="0" smtClean="0"/>
          </a:p>
        </p:txBody>
      </p:sp>
      <p:sp>
        <p:nvSpPr>
          <p:cNvPr id="7172" name="Rectangle 2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AECC4DEF-5888-4484-BAD5-734E2318D8EB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Test Set-up: Differential Pair, R</a:t>
            </a:r>
            <a:r>
              <a:rPr lang="en-US" altLang="en-US" baseline="-25000" dirty="0" smtClean="0"/>
              <a:t>T</a:t>
            </a:r>
            <a:r>
              <a:rPr lang="en-US" altLang="en-US" dirty="0" smtClean="0"/>
              <a:t> = 60 </a:t>
            </a:r>
            <a:r>
              <a:rPr lang="el-GR" altLang="en-US" dirty="0" smtClean="0"/>
              <a:t>Ω</a:t>
            </a:r>
            <a:endParaRPr lang="en-US" altLang="en-US" dirty="0" smtClean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178" y="1737632"/>
            <a:ext cx="6829128" cy="1473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189808" y="3265711"/>
            <a:ext cx="1469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229894" y="3265711"/>
            <a:ext cx="1469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Node 2</a:t>
            </a:r>
            <a:endParaRPr lang="en-US" dirty="0"/>
          </a:p>
        </p:txBody>
      </p:sp>
      <p:sp>
        <p:nvSpPr>
          <p:cNvPr id="3" name="Left Brace 2"/>
          <p:cNvSpPr/>
          <p:nvPr/>
        </p:nvSpPr>
        <p:spPr>
          <a:xfrm rot="16200000">
            <a:off x="4215490" y="2174417"/>
            <a:ext cx="315685" cy="176892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015341" y="3265711"/>
            <a:ext cx="2732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~2m twisted pair cabling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Results</a:t>
            </a:r>
            <a:endParaRPr lang="en-US" altLang="en-US" dirty="0" smtClean="0"/>
          </a:p>
        </p:txBody>
      </p:sp>
      <p:pic>
        <p:nvPicPr>
          <p:cNvPr id="3074" name="Picture 2" descr="C:\Users\a0282826\Desktop\SXM\can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43" y="895350"/>
            <a:ext cx="4023360" cy="301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0282826\Desktop\SXM\rx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084" y="895350"/>
            <a:ext cx="4023360" cy="301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25237" y="4005941"/>
            <a:ext cx="1469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CANH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286099" y="4005941"/>
            <a:ext cx="276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RXD @ Node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628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178" y="1737632"/>
            <a:ext cx="6828844" cy="159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31775" y="107163"/>
            <a:ext cx="8792482" cy="610791"/>
          </a:xfrm>
        </p:spPr>
        <p:txBody>
          <a:bodyPr/>
          <a:lstStyle/>
          <a:p>
            <a:pPr eaLnBrk="1" hangingPunct="1"/>
            <a:r>
              <a:rPr lang="en-US" altLang="en-US" dirty="0"/>
              <a:t>Test Set-up: </a:t>
            </a:r>
            <a:r>
              <a:rPr lang="en-US" altLang="en-US" dirty="0" smtClean="0"/>
              <a:t>CANH only, CANL grounded, </a:t>
            </a:r>
            <a:r>
              <a:rPr lang="en-US" altLang="en-US" dirty="0"/>
              <a:t>R</a:t>
            </a:r>
            <a:r>
              <a:rPr lang="en-US" altLang="en-US" baseline="-25000" dirty="0"/>
              <a:t>T</a:t>
            </a:r>
            <a:r>
              <a:rPr lang="en-US" altLang="en-US" dirty="0"/>
              <a:t> = 60 </a:t>
            </a:r>
            <a:r>
              <a:rPr lang="el-GR" altLang="en-US" dirty="0"/>
              <a:t>Ω</a:t>
            </a:r>
            <a:endParaRPr lang="en-US" alt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189808" y="3265711"/>
            <a:ext cx="1469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29894" y="3265711"/>
            <a:ext cx="1469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Node 2</a:t>
            </a:r>
            <a:endParaRPr lang="en-US" dirty="0"/>
          </a:p>
        </p:txBody>
      </p:sp>
      <p:sp>
        <p:nvSpPr>
          <p:cNvPr id="8" name="Left Brace 7"/>
          <p:cNvSpPr/>
          <p:nvPr/>
        </p:nvSpPr>
        <p:spPr>
          <a:xfrm rot="16200000">
            <a:off x="4215490" y="2174417"/>
            <a:ext cx="315685" cy="176892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15341" y="3361967"/>
            <a:ext cx="2732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~2m twisted pair cabling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131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a0282826\Desktop\SXM\rxd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084" y="895350"/>
            <a:ext cx="4023360" cy="301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a0282826\Desktop\SXM\canh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43" y="895350"/>
            <a:ext cx="4023360" cy="301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Results</a:t>
            </a:r>
            <a:endParaRPr lang="en-US" alt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625237" y="4005941"/>
            <a:ext cx="1469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CANH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286099" y="4005941"/>
            <a:ext cx="276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RXD @ Node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965560"/>
      </p:ext>
    </p:extLst>
  </p:cSld>
  <p:clrMapOvr>
    <a:masterClrMapping/>
  </p:clrMapOvr>
</p:sld>
</file>

<file path=ppt/theme/theme1.xml><?xml version="1.0" encoding="utf-8"?>
<a:theme xmlns:a="http://schemas.openxmlformats.org/drawingml/2006/main" name="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4A4A4"/>
      </a:accent2>
      <a:accent3>
        <a:srgbClr val="117788"/>
      </a:accent3>
      <a:accent4>
        <a:srgbClr val="404040"/>
      </a:accent4>
      <a:accent5>
        <a:srgbClr val="4ABED4"/>
      </a:accent5>
      <a:accent6>
        <a:srgbClr val="7F7F7F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4089</TotalTime>
  <Words>65</Words>
  <Application>Microsoft Office PowerPoint</Application>
  <PresentationFormat>On-screen Show (16:9)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FinalPowerpoint</vt:lpstr>
      <vt:lpstr>Single-Wire CAN</vt:lpstr>
      <vt:lpstr>Test Set-up: Differential Pair, RT = 60 Ω</vt:lpstr>
      <vt:lpstr>Results</vt:lpstr>
      <vt:lpstr>Test Set-up: CANH only, CANL grounded, RT = 60 Ω</vt:lpstr>
      <vt:lpstr>Results</vt:lpstr>
    </vt:vector>
  </TitlesOfParts>
  <Company>Texas Instruments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cp:lastModifiedBy>Robertson, Maxwell</cp:lastModifiedBy>
  <cp:revision>402</cp:revision>
  <dcterms:created xsi:type="dcterms:W3CDTF">2007-12-19T20:51:45Z</dcterms:created>
  <dcterms:modified xsi:type="dcterms:W3CDTF">2015-07-17T18:52:48Z</dcterms:modified>
</cp:coreProperties>
</file>