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792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9644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9418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424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859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683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3169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6510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745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2838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5718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710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9948C-9B8E-41B7-A73E-6AFA7573686D}" type="datetimeFigureOut">
              <a:rPr kumimoji="1" lang="ja-JP" altLang="en-US" smtClean="0"/>
              <a:t>2018/8/9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8C3EE-64F1-4EA2-BC7A-668321249D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913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角丸四角形 48"/>
          <p:cNvSpPr/>
          <p:nvPr/>
        </p:nvSpPr>
        <p:spPr>
          <a:xfrm>
            <a:off x="5800725" y="3240502"/>
            <a:ext cx="600075" cy="1171575"/>
          </a:xfrm>
          <a:prstGeom prst="roundRect">
            <a:avLst>
              <a:gd name="adj" fmla="val 26191"/>
            </a:avLst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42900" y="271463"/>
            <a:ext cx="1400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Circuit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042987" y="3240502"/>
            <a:ext cx="1228725" cy="1171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I2C</a:t>
            </a:r>
          </a:p>
          <a:p>
            <a:pPr algn="ctr"/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Master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924300" y="3240505"/>
            <a:ext cx="1228725" cy="1171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TCA9802</a:t>
            </a:r>
            <a:endParaRPr kumimoji="1"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091363" y="3240503"/>
            <a:ext cx="1228725" cy="1171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TCA9802</a:t>
            </a:r>
            <a:endParaRPr kumimoji="1"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9705975" y="3240503"/>
            <a:ext cx="1228725" cy="1171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I2C</a:t>
            </a:r>
          </a:p>
          <a:p>
            <a:pPr algn="ctr"/>
            <a:r>
              <a:rPr kumimoji="1"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Slave</a:t>
            </a:r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2271712" y="3545306"/>
            <a:ext cx="165258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271712" y="3926306"/>
            <a:ext cx="165258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1743075" y="1383131"/>
            <a:ext cx="0" cy="18573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3390900" y="2011781"/>
            <a:ext cx="0" cy="1533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3209925" y="2268955"/>
            <a:ext cx="361950" cy="6191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21" name="直線コネクタ 20"/>
          <p:cNvCxnSpPr/>
          <p:nvPr/>
        </p:nvCxnSpPr>
        <p:spPr>
          <a:xfrm>
            <a:off x="2762250" y="2011781"/>
            <a:ext cx="0" cy="1914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2581275" y="2268955"/>
            <a:ext cx="361950" cy="6191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23" name="直線コネクタ 22"/>
          <p:cNvCxnSpPr/>
          <p:nvPr/>
        </p:nvCxnSpPr>
        <p:spPr>
          <a:xfrm flipH="1">
            <a:off x="1743076" y="2011781"/>
            <a:ext cx="857726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>
            <a:stCxn id="7" idx="0"/>
          </p:cNvCxnSpPr>
          <p:nvPr/>
        </p:nvCxnSpPr>
        <p:spPr>
          <a:xfrm flipH="1" flipV="1">
            <a:off x="4538662" y="2011781"/>
            <a:ext cx="1" cy="12287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>
            <a:stCxn id="8" idx="0"/>
          </p:cNvCxnSpPr>
          <p:nvPr/>
        </p:nvCxnSpPr>
        <p:spPr>
          <a:xfrm flipH="1" flipV="1">
            <a:off x="7705725" y="2011781"/>
            <a:ext cx="1" cy="12287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>
            <a:stCxn id="9" idx="0"/>
          </p:cNvCxnSpPr>
          <p:nvPr/>
        </p:nvCxnSpPr>
        <p:spPr>
          <a:xfrm flipH="1" flipV="1">
            <a:off x="10320337" y="2011781"/>
            <a:ext cx="1" cy="12287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1495425" y="1383131"/>
            <a:ext cx="5048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3557587" y="4471774"/>
            <a:ext cx="7334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A-side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700587" y="4471774"/>
            <a:ext cx="7334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kumimoji="1"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-side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805612" y="4471774"/>
            <a:ext cx="7334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A-side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953375" y="4471774"/>
            <a:ext cx="7334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kumimoji="1"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-side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直線矢印コネクタ 37"/>
          <p:cNvCxnSpPr/>
          <p:nvPr/>
        </p:nvCxnSpPr>
        <p:spPr>
          <a:xfrm>
            <a:off x="5153025" y="3545306"/>
            <a:ext cx="193833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>
            <a:off x="8320087" y="3545306"/>
            <a:ext cx="138588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>
            <a:off x="5122378" y="3926306"/>
            <a:ext cx="1999632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>
            <a:off x="8320087" y="3926306"/>
            <a:ext cx="1365775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4498179" y="2657216"/>
            <a:ext cx="14811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Same voltage VCCA and VCCB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705723" y="2640431"/>
            <a:ext cx="14811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Same voltage VCCA and VCCB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1" name="直線矢印コネクタ 50"/>
          <p:cNvCxnSpPr/>
          <p:nvPr/>
        </p:nvCxnSpPr>
        <p:spPr>
          <a:xfrm flipV="1">
            <a:off x="5534025" y="4412077"/>
            <a:ext cx="352425" cy="6286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4543422" y="5078831"/>
            <a:ext cx="1906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Cable as 400mm length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8446292" y="3402431"/>
            <a:ext cx="326233" cy="733425"/>
          </a:xfrm>
          <a:prstGeom prst="round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55" name="直線矢印コネクタ 54"/>
          <p:cNvCxnSpPr/>
          <p:nvPr/>
        </p:nvCxnSpPr>
        <p:spPr>
          <a:xfrm flipH="1" flipV="1">
            <a:off x="8772525" y="4135856"/>
            <a:ext cx="504825" cy="8096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8465342" y="4983576"/>
            <a:ext cx="1906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Measurement point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357436" y="4005051"/>
            <a:ext cx="7334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SDA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990850" y="3573264"/>
            <a:ext cx="7334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SCL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479475" y="1592778"/>
            <a:ext cx="12370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pull-up resistor as 5k ohm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995361" y="1004796"/>
            <a:ext cx="13620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V supply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861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42900" y="271463"/>
            <a:ext cx="177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Scope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sho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54398" y="2693400"/>
            <a:ext cx="13620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SD</a:t>
            </a:r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2731251" y="786058"/>
            <a:ext cx="6729497" cy="4686300"/>
          </a:xfrm>
          <a:prstGeom prst="rect">
            <a:avLst/>
          </a:prstGeom>
        </p:spPr>
      </p:pic>
      <p:sp>
        <p:nvSpPr>
          <p:cNvPr id="41" name="テキスト ボックス 40"/>
          <p:cNvSpPr txBox="1"/>
          <p:nvPr/>
        </p:nvSpPr>
        <p:spPr>
          <a:xfrm>
            <a:off x="1854398" y="3928990"/>
            <a:ext cx="13620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SCL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 flipV="1">
            <a:off x="5589767" y="3928990"/>
            <a:ext cx="763325" cy="188229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3216473" y="5782376"/>
            <a:ext cx="58162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When the slave device drive High to Low, an undershoot </a:t>
            </a:r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as minus 1V is occurring. Is it possible to add a dumping resistor between the B-side of the TCA9802 and the slave device?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858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76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Aoyama Naoki</dc:creator>
  <cp:lastModifiedBy>Aoyama Naoki</cp:lastModifiedBy>
  <cp:revision>5</cp:revision>
  <dcterms:created xsi:type="dcterms:W3CDTF">2018-08-09T04:14:00Z</dcterms:created>
  <dcterms:modified xsi:type="dcterms:W3CDTF">2018-08-09T04:57:05Z</dcterms:modified>
</cp:coreProperties>
</file>