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1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7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50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49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1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86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48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5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13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56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5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346FE-C416-44CA-B23C-E4F1B4F648BF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5D757-2A1F-4A34-9CC7-CFCDD8FF0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51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275" y="752524"/>
            <a:ext cx="8553450" cy="26003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450" y="609061"/>
            <a:ext cx="809625" cy="4000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7095" y="618488"/>
            <a:ext cx="809625" cy="40005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9936" y="4045522"/>
            <a:ext cx="4524375" cy="2009775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6577906" y="3091894"/>
            <a:ext cx="0" cy="317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078796" y="2366010"/>
            <a:ext cx="0" cy="25177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876866" y="2667000"/>
            <a:ext cx="0" cy="25177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5876866" y="5192237"/>
            <a:ext cx="21913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5179094" y="769445"/>
            <a:ext cx="1421730" cy="7641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 flipH="1">
            <a:off x="4589086" y="1258491"/>
            <a:ext cx="573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6576412" y="4039093"/>
            <a:ext cx="8416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1007" y="3518425"/>
            <a:ext cx="1981200" cy="70485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7569" y="3451799"/>
            <a:ext cx="809625" cy="40005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6600824" y="1141096"/>
            <a:ext cx="764049" cy="4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605113" y="3750946"/>
            <a:ext cx="764049" cy="4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/>
          <p:cNvCxnSpPr/>
          <p:nvPr/>
        </p:nvCxnSpPr>
        <p:spPr>
          <a:xfrm flipH="1">
            <a:off x="7395338" y="1257539"/>
            <a:ext cx="5770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7399020" y="4026711"/>
            <a:ext cx="5770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6391274" y="902795"/>
            <a:ext cx="361949" cy="2173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H="1">
            <a:off x="6251580" y="2367201"/>
            <a:ext cx="573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6289680" y="2652951"/>
            <a:ext cx="573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6572249" y="3409175"/>
            <a:ext cx="28626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6364957" y="3979670"/>
            <a:ext cx="361949" cy="1621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 flipH="1">
            <a:off x="6232530" y="4893247"/>
            <a:ext cx="573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6228367" y="5180109"/>
            <a:ext cx="573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9434893" y="3220194"/>
            <a:ext cx="0" cy="188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565810" y="5606494"/>
            <a:ext cx="0" cy="3172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6560153" y="5923775"/>
            <a:ext cx="28626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9422797" y="5734034"/>
            <a:ext cx="0" cy="1889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50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2021-02-09T07:45:25Z</dcterms:created>
  <dcterms:modified xsi:type="dcterms:W3CDTF">2021-11-09T06:08:25Z</dcterms:modified>
</cp:coreProperties>
</file>