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307"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C55F-2CD5-435E-A98A-755FAAFF1B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9A161E-2DE7-4C5E-B62F-FE0FD5A001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615F53-5BAA-4BE9-8859-07F5215C7052}"/>
              </a:ext>
            </a:extLst>
          </p:cNvPr>
          <p:cNvSpPr>
            <a:spLocks noGrp="1"/>
          </p:cNvSpPr>
          <p:nvPr>
            <p:ph type="dt" sz="half" idx="10"/>
          </p:nvPr>
        </p:nvSpPr>
        <p:spPr/>
        <p:txBody>
          <a:bodyPr/>
          <a:lstStyle/>
          <a:p>
            <a:fld id="{58C9BAF6-B774-4320-953A-5588EABC26FA}" type="datetimeFigureOut">
              <a:rPr lang="en-US" smtClean="0"/>
              <a:t>4/10/2023</a:t>
            </a:fld>
            <a:endParaRPr lang="en-US"/>
          </a:p>
        </p:txBody>
      </p:sp>
      <p:sp>
        <p:nvSpPr>
          <p:cNvPr id="5" name="Footer Placeholder 4">
            <a:extLst>
              <a:ext uri="{FF2B5EF4-FFF2-40B4-BE49-F238E27FC236}">
                <a16:creationId xmlns:a16="http://schemas.microsoft.com/office/drawing/2014/main" id="{2F670D27-C91F-4783-8CD3-6DFD277CB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20ED59-81D2-4B45-8D89-3C74F5C3746B}"/>
              </a:ext>
            </a:extLst>
          </p:cNvPr>
          <p:cNvSpPr>
            <a:spLocks noGrp="1"/>
          </p:cNvSpPr>
          <p:nvPr>
            <p:ph type="sldNum" sz="quarter" idx="12"/>
          </p:nvPr>
        </p:nvSpPr>
        <p:spPr/>
        <p:txBody>
          <a:bodyPr/>
          <a:lstStyle/>
          <a:p>
            <a:fld id="{D109FDFC-5049-4EA6-A3F3-00FCAF1700ED}" type="slidenum">
              <a:rPr lang="en-US" smtClean="0"/>
              <a:t>‹#›</a:t>
            </a:fld>
            <a:endParaRPr lang="en-US"/>
          </a:p>
        </p:txBody>
      </p:sp>
    </p:spTree>
    <p:extLst>
      <p:ext uri="{BB962C8B-B14F-4D97-AF65-F5344CB8AC3E}">
        <p14:creationId xmlns:p14="http://schemas.microsoft.com/office/powerpoint/2010/main" val="3474150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4453-13B1-406A-881C-C392D221AC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6F1C6E-1121-4751-9144-EDAC6259CA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783D99-EE3D-42AD-A07E-1AE989D27529}"/>
              </a:ext>
            </a:extLst>
          </p:cNvPr>
          <p:cNvSpPr>
            <a:spLocks noGrp="1"/>
          </p:cNvSpPr>
          <p:nvPr>
            <p:ph type="dt" sz="half" idx="10"/>
          </p:nvPr>
        </p:nvSpPr>
        <p:spPr/>
        <p:txBody>
          <a:bodyPr/>
          <a:lstStyle/>
          <a:p>
            <a:fld id="{58C9BAF6-B774-4320-953A-5588EABC26FA}" type="datetimeFigureOut">
              <a:rPr lang="en-US" smtClean="0"/>
              <a:t>4/10/2023</a:t>
            </a:fld>
            <a:endParaRPr lang="en-US"/>
          </a:p>
        </p:txBody>
      </p:sp>
      <p:sp>
        <p:nvSpPr>
          <p:cNvPr id="5" name="Footer Placeholder 4">
            <a:extLst>
              <a:ext uri="{FF2B5EF4-FFF2-40B4-BE49-F238E27FC236}">
                <a16:creationId xmlns:a16="http://schemas.microsoft.com/office/drawing/2014/main" id="{50A6AA47-9FE5-4420-9936-9D61595AFA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806874-7D2A-49F2-9443-836016F826DF}"/>
              </a:ext>
            </a:extLst>
          </p:cNvPr>
          <p:cNvSpPr>
            <a:spLocks noGrp="1"/>
          </p:cNvSpPr>
          <p:nvPr>
            <p:ph type="sldNum" sz="quarter" idx="12"/>
          </p:nvPr>
        </p:nvSpPr>
        <p:spPr/>
        <p:txBody>
          <a:bodyPr/>
          <a:lstStyle/>
          <a:p>
            <a:fld id="{D109FDFC-5049-4EA6-A3F3-00FCAF1700ED}" type="slidenum">
              <a:rPr lang="en-US" smtClean="0"/>
              <a:t>‹#›</a:t>
            </a:fld>
            <a:endParaRPr lang="en-US"/>
          </a:p>
        </p:txBody>
      </p:sp>
    </p:spTree>
    <p:extLst>
      <p:ext uri="{BB962C8B-B14F-4D97-AF65-F5344CB8AC3E}">
        <p14:creationId xmlns:p14="http://schemas.microsoft.com/office/powerpoint/2010/main" val="3877849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A2FE84-4A73-4FFE-8623-70F5C59FA9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4C5328-CAB1-4EA1-96A7-1287DEF5BA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03A9B3-73D8-4559-A369-563E9CE21ECB}"/>
              </a:ext>
            </a:extLst>
          </p:cNvPr>
          <p:cNvSpPr>
            <a:spLocks noGrp="1"/>
          </p:cNvSpPr>
          <p:nvPr>
            <p:ph type="dt" sz="half" idx="10"/>
          </p:nvPr>
        </p:nvSpPr>
        <p:spPr/>
        <p:txBody>
          <a:bodyPr/>
          <a:lstStyle/>
          <a:p>
            <a:fld id="{58C9BAF6-B774-4320-953A-5588EABC26FA}" type="datetimeFigureOut">
              <a:rPr lang="en-US" smtClean="0"/>
              <a:t>4/10/2023</a:t>
            </a:fld>
            <a:endParaRPr lang="en-US"/>
          </a:p>
        </p:txBody>
      </p:sp>
      <p:sp>
        <p:nvSpPr>
          <p:cNvPr id="5" name="Footer Placeholder 4">
            <a:extLst>
              <a:ext uri="{FF2B5EF4-FFF2-40B4-BE49-F238E27FC236}">
                <a16:creationId xmlns:a16="http://schemas.microsoft.com/office/drawing/2014/main" id="{D0E9A5EE-11FE-47E9-97DB-A72B78834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8F3963-E9A6-466B-83DE-22A3072981AA}"/>
              </a:ext>
            </a:extLst>
          </p:cNvPr>
          <p:cNvSpPr>
            <a:spLocks noGrp="1"/>
          </p:cNvSpPr>
          <p:nvPr>
            <p:ph type="sldNum" sz="quarter" idx="12"/>
          </p:nvPr>
        </p:nvSpPr>
        <p:spPr/>
        <p:txBody>
          <a:bodyPr/>
          <a:lstStyle/>
          <a:p>
            <a:fld id="{D109FDFC-5049-4EA6-A3F3-00FCAF1700ED}" type="slidenum">
              <a:rPr lang="en-US" smtClean="0"/>
              <a:t>‹#›</a:t>
            </a:fld>
            <a:endParaRPr lang="en-US"/>
          </a:p>
        </p:txBody>
      </p:sp>
    </p:spTree>
    <p:extLst>
      <p:ext uri="{BB962C8B-B14F-4D97-AF65-F5344CB8AC3E}">
        <p14:creationId xmlns:p14="http://schemas.microsoft.com/office/powerpoint/2010/main" val="2432240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270F-E614-41BE-96EF-9C28096835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CEF4F5-2B5C-4C25-81B1-1F58C2E3AF4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F3A42-8EFF-4D40-8EC4-9517E16168CE}"/>
              </a:ext>
            </a:extLst>
          </p:cNvPr>
          <p:cNvSpPr>
            <a:spLocks noGrp="1"/>
          </p:cNvSpPr>
          <p:nvPr>
            <p:ph type="dt" sz="half" idx="10"/>
          </p:nvPr>
        </p:nvSpPr>
        <p:spPr/>
        <p:txBody>
          <a:bodyPr/>
          <a:lstStyle/>
          <a:p>
            <a:fld id="{58C9BAF6-B774-4320-953A-5588EABC26FA}" type="datetimeFigureOut">
              <a:rPr lang="en-US" smtClean="0"/>
              <a:t>4/10/2023</a:t>
            </a:fld>
            <a:endParaRPr lang="en-US"/>
          </a:p>
        </p:txBody>
      </p:sp>
      <p:sp>
        <p:nvSpPr>
          <p:cNvPr id="5" name="Footer Placeholder 4">
            <a:extLst>
              <a:ext uri="{FF2B5EF4-FFF2-40B4-BE49-F238E27FC236}">
                <a16:creationId xmlns:a16="http://schemas.microsoft.com/office/drawing/2014/main" id="{1DE9FD52-45A7-406B-812C-ADDA44964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E3A569-89DB-4F93-B998-27F3D7983101}"/>
              </a:ext>
            </a:extLst>
          </p:cNvPr>
          <p:cNvSpPr>
            <a:spLocks noGrp="1"/>
          </p:cNvSpPr>
          <p:nvPr>
            <p:ph type="sldNum" sz="quarter" idx="12"/>
          </p:nvPr>
        </p:nvSpPr>
        <p:spPr/>
        <p:txBody>
          <a:bodyPr/>
          <a:lstStyle/>
          <a:p>
            <a:fld id="{D109FDFC-5049-4EA6-A3F3-00FCAF1700ED}" type="slidenum">
              <a:rPr lang="en-US" smtClean="0"/>
              <a:t>‹#›</a:t>
            </a:fld>
            <a:endParaRPr lang="en-US"/>
          </a:p>
        </p:txBody>
      </p:sp>
    </p:spTree>
    <p:extLst>
      <p:ext uri="{BB962C8B-B14F-4D97-AF65-F5344CB8AC3E}">
        <p14:creationId xmlns:p14="http://schemas.microsoft.com/office/powerpoint/2010/main" val="2249066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74D8D-9EA4-4029-868A-1EFC6C890A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20EAEC-92CD-4AF4-8066-53880907DB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68A671-8643-4738-8485-8139C69621EE}"/>
              </a:ext>
            </a:extLst>
          </p:cNvPr>
          <p:cNvSpPr>
            <a:spLocks noGrp="1"/>
          </p:cNvSpPr>
          <p:nvPr>
            <p:ph type="dt" sz="half" idx="10"/>
          </p:nvPr>
        </p:nvSpPr>
        <p:spPr/>
        <p:txBody>
          <a:bodyPr/>
          <a:lstStyle/>
          <a:p>
            <a:fld id="{58C9BAF6-B774-4320-953A-5588EABC26FA}" type="datetimeFigureOut">
              <a:rPr lang="en-US" smtClean="0"/>
              <a:t>4/10/2023</a:t>
            </a:fld>
            <a:endParaRPr lang="en-US"/>
          </a:p>
        </p:txBody>
      </p:sp>
      <p:sp>
        <p:nvSpPr>
          <p:cNvPr id="5" name="Footer Placeholder 4">
            <a:extLst>
              <a:ext uri="{FF2B5EF4-FFF2-40B4-BE49-F238E27FC236}">
                <a16:creationId xmlns:a16="http://schemas.microsoft.com/office/drawing/2014/main" id="{9A53363F-DC76-4405-A917-09110DFA2E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33E9A-2751-4B2A-917C-53016C0B18F7}"/>
              </a:ext>
            </a:extLst>
          </p:cNvPr>
          <p:cNvSpPr>
            <a:spLocks noGrp="1"/>
          </p:cNvSpPr>
          <p:nvPr>
            <p:ph type="sldNum" sz="quarter" idx="12"/>
          </p:nvPr>
        </p:nvSpPr>
        <p:spPr/>
        <p:txBody>
          <a:bodyPr/>
          <a:lstStyle/>
          <a:p>
            <a:fld id="{D109FDFC-5049-4EA6-A3F3-00FCAF1700ED}" type="slidenum">
              <a:rPr lang="en-US" smtClean="0"/>
              <a:t>‹#›</a:t>
            </a:fld>
            <a:endParaRPr lang="en-US"/>
          </a:p>
        </p:txBody>
      </p:sp>
    </p:spTree>
    <p:extLst>
      <p:ext uri="{BB962C8B-B14F-4D97-AF65-F5344CB8AC3E}">
        <p14:creationId xmlns:p14="http://schemas.microsoft.com/office/powerpoint/2010/main" val="2279363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9A52-8B76-4B3E-AAEF-D8114857C0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1B5C29-D09E-4C5E-9B82-5A24D39CC78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3E7C8D-B37A-4B33-9073-EDADE8D4F04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13F9B7-94A0-4ADF-B012-5A1C4B2B9A9E}"/>
              </a:ext>
            </a:extLst>
          </p:cNvPr>
          <p:cNvSpPr>
            <a:spLocks noGrp="1"/>
          </p:cNvSpPr>
          <p:nvPr>
            <p:ph type="dt" sz="half" idx="10"/>
          </p:nvPr>
        </p:nvSpPr>
        <p:spPr/>
        <p:txBody>
          <a:bodyPr/>
          <a:lstStyle/>
          <a:p>
            <a:fld id="{58C9BAF6-B774-4320-953A-5588EABC26FA}" type="datetimeFigureOut">
              <a:rPr lang="en-US" smtClean="0"/>
              <a:t>4/10/2023</a:t>
            </a:fld>
            <a:endParaRPr lang="en-US"/>
          </a:p>
        </p:txBody>
      </p:sp>
      <p:sp>
        <p:nvSpPr>
          <p:cNvPr id="6" name="Footer Placeholder 5">
            <a:extLst>
              <a:ext uri="{FF2B5EF4-FFF2-40B4-BE49-F238E27FC236}">
                <a16:creationId xmlns:a16="http://schemas.microsoft.com/office/drawing/2014/main" id="{9C19CED8-8495-4753-802B-5F6644B664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DE2BCA-6B94-4147-822F-A30D21FE59EE}"/>
              </a:ext>
            </a:extLst>
          </p:cNvPr>
          <p:cNvSpPr>
            <a:spLocks noGrp="1"/>
          </p:cNvSpPr>
          <p:nvPr>
            <p:ph type="sldNum" sz="quarter" idx="12"/>
          </p:nvPr>
        </p:nvSpPr>
        <p:spPr/>
        <p:txBody>
          <a:bodyPr/>
          <a:lstStyle/>
          <a:p>
            <a:fld id="{D109FDFC-5049-4EA6-A3F3-00FCAF1700ED}" type="slidenum">
              <a:rPr lang="en-US" smtClean="0"/>
              <a:t>‹#›</a:t>
            </a:fld>
            <a:endParaRPr lang="en-US"/>
          </a:p>
        </p:txBody>
      </p:sp>
    </p:spTree>
    <p:extLst>
      <p:ext uri="{BB962C8B-B14F-4D97-AF65-F5344CB8AC3E}">
        <p14:creationId xmlns:p14="http://schemas.microsoft.com/office/powerpoint/2010/main" val="389011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B3F32-34A5-49B2-B627-9B0014DBB7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783EFE-380E-40D0-999B-7ECCA59CAA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450891-C3F6-47DB-8A1E-06CB658C88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0707CD-05C1-4FE2-A657-B50FE2AB86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13988C0-9456-45D6-AEC0-5095DE70D9B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951CD1-3ECB-45DF-BD12-C475E080BC03}"/>
              </a:ext>
            </a:extLst>
          </p:cNvPr>
          <p:cNvSpPr>
            <a:spLocks noGrp="1"/>
          </p:cNvSpPr>
          <p:nvPr>
            <p:ph type="dt" sz="half" idx="10"/>
          </p:nvPr>
        </p:nvSpPr>
        <p:spPr/>
        <p:txBody>
          <a:bodyPr/>
          <a:lstStyle/>
          <a:p>
            <a:fld id="{58C9BAF6-B774-4320-953A-5588EABC26FA}" type="datetimeFigureOut">
              <a:rPr lang="en-US" smtClean="0"/>
              <a:t>4/10/2023</a:t>
            </a:fld>
            <a:endParaRPr lang="en-US"/>
          </a:p>
        </p:txBody>
      </p:sp>
      <p:sp>
        <p:nvSpPr>
          <p:cNvPr id="8" name="Footer Placeholder 7">
            <a:extLst>
              <a:ext uri="{FF2B5EF4-FFF2-40B4-BE49-F238E27FC236}">
                <a16:creationId xmlns:a16="http://schemas.microsoft.com/office/drawing/2014/main" id="{4009E03F-FC2F-4B0A-9F45-181F4826FA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6AB193-A015-40E2-8F29-463A720C73FA}"/>
              </a:ext>
            </a:extLst>
          </p:cNvPr>
          <p:cNvSpPr>
            <a:spLocks noGrp="1"/>
          </p:cNvSpPr>
          <p:nvPr>
            <p:ph type="sldNum" sz="quarter" idx="12"/>
          </p:nvPr>
        </p:nvSpPr>
        <p:spPr/>
        <p:txBody>
          <a:bodyPr/>
          <a:lstStyle/>
          <a:p>
            <a:fld id="{D109FDFC-5049-4EA6-A3F3-00FCAF1700ED}" type="slidenum">
              <a:rPr lang="en-US" smtClean="0"/>
              <a:t>‹#›</a:t>
            </a:fld>
            <a:endParaRPr lang="en-US"/>
          </a:p>
        </p:txBody>
      </p:sp>
    </p:spTree>
    <p:extLst>
      <p:ext uri="{BB962C8B-B14F-4D97-AF65-F5344CB8AC3E}">
        <p14:creationId xmlns:p14="http://schemas.microsoft.com/office/powerpoint/2010/main" val="2857759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C76DC-AFB5-45F9-8ED5-15462426D0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CDD763-92AE-4B82-B52E-9A753D76593A}"/>
              </a:ext>
            </a:extLst>
          </p:cNvPr>
          <p:cNvSpPr>
            <a:spLocks noGrp="1"/>
          </p:cNvSpPr>
          <p:nvPr>
            <p:ph type="dt" sz="half" idx="10"/>
          </p:nvPr>
        </p:nvSpPr>
        <p:spPr/>
        <p:txBody>
          <a:bodyPr/>
          <a:lstStyle/>
          <a:p>
            <a:fld id="{58C9BAF6-B774-4320-953A-5588EABC26FA}" type="datetimeFigureOut">
              <a:rPr lang="en-US" smtClean="0"/>
              <a:t>4/10/2023</a:t>
            </a:fld>
            <a:endParaRPr lang="en-US"/>
          </a:p>
        </p:txBody>
      </p:sp>
      <p:sp>
        <p:nvSpPr>
          <p:cNvPr id="4" name="Footer Placeholder 3">
            <a:extLst>
              <a:ext uri="{FF2B5EF4-FFF2-40B4-BE49-F238E27FC236}">
                <a16:creationId xmlns:a16="http://schemas.microsoft.com/office/drawing/2014/main" id="{AE0782C0-5B70-4F02-9B8D-6A3CDC55A8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403181-7AE0-4B37-BC4F-91B7DBA7DE2C}"/>
              </a:ext>
            </a:extLst>
          </p:cNvPr>
          <p:cNvSpPr>
            <a:spLocks noGrp="1"/>
          </p:cNvSpPr>
          <p:nvPr>
            <p:ph type="sldNum" sz="quarter" idx="12"/>
          </p:nvPr>
        </p:nvSpPr>
        <p:spPr/>
        <p:txBody>
          <a:bodyPr/>
          <a:lstStyle/>
          <a:p>
            <a:fld id="{D109FDFC-5049-4EA6-A3F3-00FCAF1700ED}" type="slidenum">
              <a:rPr lang="en-US" smtClean="0"/>
              <a:t>‹#›</a:t>
            </a:fld>
            <a:endParaRPr lang="en-US"/>
          </a:p>
        </p:txBody>
      </p:sp>
    </p:spTree>
    <p:extLst>
      <p:ext uri="{BB962C8B-B14F-4D97-AF65-F5344CB8AC3E}">
        <p14:creationId xmlns:p14="http://schemas.microsoft.com/office/powerpoint/2010/main" val="4269769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6C28B-BEFA-4DB5-8D6F-F0767BC95B6B}"/>
              </a:ext>
            </a:extLst>
          </p:cNvPr>
          <p:cNvSpPr>
            <a:spLocks noGrp="1"/>
          </p:cNvSpPr>
          <p:nvPr>
            <p:ph type="dt" sz="half" idx="10"/>
          </p:nvPr>
        </p:nvSpPr>
        <p:spPr/>
        <p:txBody>
          <a:bodyPr/>
          <a:lstStyle/>
          <a:p>
            <a:fld id="{58C9BAF6-B774-4320-953A-5588EABC26FA}" type="datetimeFigureOut">
              <a:rPr lang="en-US" smtClean="0"/>
              <a:t>4/10/2023</a:t>
            </a:fld>
            <a:endParaRPr lang="en-US"/>
          </a:p>
        </p:txBody>
      </p:sp>
      <p:sp>
        <p:nvSpPr>
          <p:cNvPr id="3" name="Footer Placeholder 2">
            <a:extLst>
              <a:ext uri="{FF2B5EF4-FFF2-40B4-BE49-F238E27FC236}">
                <a16:creationId xmlns:a16="http://schemas.microsoft.com/office/drawing/2014/main" id="{41992F59-E026-4D6B-B201-2B34F2B868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F174EB-1E9D-4EF5-832B-91DFD57C09F2}"/>
              </a:ext>
            </a:extLst>
          </p:cNvPr>
          <p:cNvSpPr>
            <a:spLocks noGrp="1"/>
          </p:cNvSpPr>
          <p:nvPr>
            <p:ph type="sldNum" sz="quarter" idx="12"/>
          </p:nvPr>
        </p:nvSpPr>
        <p:spPr/>
        <p:txBody>
          <a:bodyPr/>
          <a:lstStyle/>
          <a:p>
            <a:fld id="{D109FDFC-5049-4EA6-A3F3-00FCAF1700ED}" type="slidenum">
              <a:rPr lang="en-US" smtClean="0"/>
              <a:t>‹#›</a:t>
            </a:fld>
            <a:endParaRPr lang="en-US"/>
          </a:p>
        </p:txBody>
      </p:sp>
    </p:spTree>
    <p:extLst>
      <p:ext uri="{BB962C8B-B14F-4D97-AF65-F5344CB8AC3E}">
        <p14:creationId xmlns:p14="http://schemas.microsoft.com/office/powerpoint/2010/main" val="381462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6B689-2F45-4BD7-8F1F-F147E731F4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31A0B4-D008-4890-B584-15FF25587F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7DCA60-44BE-4893-B86F-08F10D192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117E13-7083-48A5-8A03-2FFCC423CD6A}"/>
              </a:ext>
            </a:extLst>
          </p:cNvPr>
          <p:cNvSpPr>
            <a:spLocks noGrp="1"/>
          </p:cNvSpPr>
          <p:nvPr>
            <p:ph type="dt" sz="half" idx="10"/>
          </p:nvPr>
        </p:nvSpPr>
        <p:spPr/>
        <p:txBody>
          <a:bodyPr/>
          <a:lstStyle/>
          <a:p>
            <a:fld id="{58C9BAF6-B774-4320-953A-5588EABC26FA}" type="datetimeFigureOut">
              <a:rPr lang="en-US" smtClean="0"/>
              <a:t>4/10/2023</a:t>
            </a:fld>
            <a:endParaRPr lang="en-US"/>
          </a:p>
        </p:txBody>
      </p:sp>
      <p:sp>
        <p:nvSpPr>
          <p:cNvPr id="6" name="Footer Placeholder 5">
            <a:extLst>
              <a:ext uri="{FF2B5EF4-FFF2-40B4-BE49-F238E27FC236}">
                <a16:creationId xmlns:a16="http://schemas.microsoft.com/office/drawing/2014/main" id="{171B8F0D-014E-48E9-8F42-DFD117EB35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B73BDB-373E-4BCB-B053-967A26B70791}"/>
              </a:ext>
            </a:extLst>
          </p:cNvPr>
          <p:cNvSpPr>
            <a:spLocks noGrp="1"/>
          </p:cNvSpPr>
          <p:nvPr>
            <p:ph type="sldNum" sz="quarter" idx="12"/>
          </p:nvPr>
        </p:nvSpPr>
        <p:spPr/>
        <p:txBody>
          <a:bodyPr/>
          <a:lstStyle/>
          <a:p>
            <a:fld id="{D109FDFC-5049-4EA6-A3F3-00FCAF1700ED}" type="slidenum">
              <a:rPr lang="en-US" smtClean="0"/>
              <a:t>‹#›</a:t>
            </a:fld>
            <a:endParaRPr lang="en-US"/>
          </a:p>
        </p:txBody>
      </p:sp>
    </p:spTree>
    <p:extLst>
      <p:ext uri="{BB962C8B-B14F-4D97-AF65-F5344CB8AC3E}">
        <p14:creationId xmlns:p14="http://schemas.microsoft.com/office/powerpoint/2010/main" val="2146613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C0A7B-6BEB-4DE0-B1AB-88D4624DDA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55CDCF-3ABF-4F7A-AFDE-B52873B49C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3BCBC0-4951-49AF-B13B-959074102E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50AA74-9554-4771-A14F-977075DEEC4E}"/>
              </a:ext>
            </a:extLst>
          </p:cNvPr>
          <p:cNvSpPr>
            <a:spLocks noGrp="1"/>
          </p:cNvSpPr>
          <p:nvPr>
            <p:ph type="dt" sz="half" idx="10"/>
          </p:nvPr>
        </p:nvSpPr>
        <p:spPr/>
        <p:txBody>
          <a:bodyPr/>
          <a:lstStyle/>
          <a:p>
            <a:fld id="{58C9BAF6-B774-4320-953A-5588EABC26FA}" type="datetimeFigureOut">
              <a:rPr lang="en-US" smtClean="0"/>
              <a:t>4/10/2023</a:t>
            </a:fld>
            <a:endParaRPr lang="en-US"/>
          </a:p>
        </p:txBody>
      </p:sp>
      <p:sp>
        <p:nvSpPr>
          <p:cNvPr id="6" name="Footer Placeholder 5">
            <a:extLst>
              <a:ext uri="{FF2B5EF4-FFF2-40B4-BE49-F238E27FC236}">
                <a16:creationId xmlns:a16="http://schemas.microsoft.com/office/drawing/2014/main" id="{147DDB10-7581-44E2-8D9B-7F19FC1B8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67524-025B-4F58-B8EA-B3F0771EDF97}"/>
              </a:ext>
            </a:extLst>
          </p:cNvPr>
          <p:cNvSpPr>
            <a:spLocks noGrp="1"/>
          </p:cNvSpPr>
          <p:nvPr>
            <p:ph type="sldNum" sz="quarter" idx="12"/>
          </p:nvPr>
        </p:nvSpPr>
        <p:spPr/>
        <p:txBody>
          <a:bodyPr/>
          <a:lstStyle/>
          <a:p>
            <a:fld id="{D109FDFC-5049-4EA6-A3F3-00FCAF1700ED}" type="slidenum">
              <a:rPr lang="en-US" smtClean="0"/>
              <a:t>‹#›</a:t>
            </a:fld>
            <a:endParaRPr lang="en-US"/>
          </a:p>
        </p:txBody>
      </p:sp>
    </p:spTree>
    <p:extLst>
      <p:ext uri="{BB962C8B-B14F-4D97-AF65-F5344CB8AC3E}">
        <p14:creationId xmlns:p14="http://schemas.microsoft.com/office/powerpoint/2010/main" val="1894592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CDAD31-FAB2-4BC9-8C08-55E872F4E3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8A4676-D744-4C39-85CC-632DAA883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F315AC-F405-4CAB-A04F-73BE4E2830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9BAF6-B774-4320-953A-5588EABC26FA}" type="datetimeFigureOut">
              <a:rPr lang="en-US" smtClean="0"/>
              <a:t>4/10/2023</a:t>
            </a:fld>
            <a:endParaRPr lang="en-US"/>
          </a:p>
        </p:txBody>
      </p:sp>
      <p:sp>
        <p:nvSpPr>
          <p:cNvPr id="5" name="Footer Placeholder 4">
            <a:extLst>
              <a:ext uri="{FF2B5EF4-FFF2-40B4-BE49-F238E27FC236}">
                <a16:creationId xmlns:a16="http://schemas.microsoft.com/office/drawing/2014/main" id="{D148DC71-2EED-43EA-8836-B744CE21C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D03DA3-C8B5-4711-9C43-5DB102790E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9FDFC-5049-4EA6-A3F3-00FCAF1700ED}" type="slidenum">
              <a:rPr lang="en-US" smtClean="0"/>
              <a:t>‹#›</a:t>
            </a:fld>
            <a:endParaRPr lang="en-US"/>
          </a:p>
        </p:txBody>
      </p:sp>
    </p:spTree>
    <p:extLst>
      <p:ext uri="{BB962C8B-B14F-4D97-AF65-F5344CB8AC3E}">
        <p14:creationId xmlns:p14="http://schemas.microsoft.com/office/powerpoint/2010/main" val="3036112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CEE9-7690-42C8-8AE7-99348988A677}"/>
              </a:ext>
            </a:extLst>
          </p:cNvPr>
          <p:cNvSpPr>
            <a:spLocks noGrp="1"/>
          </p:cNvSpPr>
          <p:nvPr>
            <p:ph type="ctrTitle"/>
          </p:nvPr>
        </p:nvSpPr>
        <p:spPr/>
        <p:txBody>
          <a:bodyPr>
            <a:normAutofit fontScale="90000"/>
          </a:bodyPr>
          <a:lstStyle/>
          <a:p>
            <a:r>
              <a:rPr lang="en-US" dirty="0"/>
              <a:t>Ab</a:t>
            </a:r>
            <a:r>
              <a:rPr lang="en-US" altLang="zh-CN" dirty="0"/>
              <a:t>normal voltage waveform on CANL pin with defective TCAN4550</a:t>
            </a:r>
            <a:endParaRPr lang="en-US" dirty="0"/>
          </a:p>
        </p:txBody>
      </p:sp>
      <p:sp>
        <p:nvSpPr>
          <p:cNvPr id="3" name="Subtitle 2">
            <a:extLst>
              <a:ext uri="{FF2B5EF4-FFF2-40B4-BE49-F238E27FC236}">
                <a16:creationId xmlns:a16="http://schemas.microsoft.com/office/drawing/2014/main" id="{E399C306-7721-4AE0-96FC-0C26AEDCFCF4}"/>
              </a:ext>
            </a:extLst>
          </p:cNvPr>
          <p:cNvSpPr>
            <a:spLocks noGrp="1"/>
          </p:cNvSpPr>
          <p:nvPr>
            <p:ph type="subTitle" idx="1"/>
          </p:nvPr>
        </p:nvSpPr>
        <p:spPr/>
        <p:txBody>
          <a:bodyPr/>
          <a:lstStyle/>
          <a:p>
            <a:r>
              <a:rPr lang="en-US" dirty="0"/>
              <a:t>Date: Apr. 10.2023</a:t>
            </a:r>
          </a:p>
        </p:txBody>
      </p:sp>
    </p:spTree>
    <p:extLst>
      <p:ext uri="{BB962C8B-B14F-4D97-AF65-F5344CB8AC3E}">
        <p14:creationId xmlns:p14="http://schemas.microsoft.com/office/powerpoint/2010/main" val="2073495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3DBBB-27FB-4E0F-BCAA-3E3556428DCE}"/>
              </a:ext>
            </a:extLst>
          </p:cNvPr>
          <p:cNvSpPr>
            <a:spLocks noGrp="1"/>
          </p:cNvSpPr>
          <p:nvPr>
            <p:ph type="title"/>
          </p:nvPr>
        </p:nvSpPr>
        <p:spPr>
          <a:xfrm>
            <a:off x="0" y="0"/>
            <a:ext cx="10515600" cy="557588"/>
          </a:xfrm>
        </p:spPr>
        <p:txBody>
          <a:bodyPr>
            <a:normAutofit fontScale="90000"/>
          </a:bodyPr>
          <a:lstStyle/>
          <a:p>
            <a:r>
              <a:rPr lang="en-US" altLang="zh-CN" dirty="0"/>
              <a:t>Schematic</a:t>
            </a:r>
            <a:endParaRPr lang="en-US" dirty="0"/>
          </a:p>
        </p:txBody>
      </p:sp>
      <p:pic>
        <p:nvPicPr>
          <p:cNvPr id="5" name="Picture 4">
            <a:extLst>
              <a:ext uri="{FF2B5EF4-FFF2-40B4-BE49-F238E27FC236}">
                <a16:creationId xmlns:a16="http://schemas.microsoft.com/office/drawing/2014/main" id="{5E52BCB7-527A-434B-AE89-DA9CBACF8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82" y="713996"/>
            <a:ext cx="10650436" cy="5430008"/>
          </a:xfrm>
          <a:prstGeom prst="rect">
            <a:avLst/>
          </a:prstGeom>
        </p:spPr>
      </p:pic>
    </p:spTree>
    <p:extLst>
      <p:ext uri="{BB962C8B-B14F-4D97-AF65-F5344CB8AC3E}">
        <p14:creationId xmlns:p14="http://schemas.microsoft.com/office/powerpoint/2010/main" val="1535375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3DBBB-27FB-4E0F-BCAA-3E3556428DCE}"/>
              </a:ext>
            </a:extLst>
          </p:cNvPr>
          <p:cNvSpPr>
            <a:spLocks noGrp="1"/>
          </p:cNvSpPr>
          <p:nvPr>
            <p:ph type="title"/>
          </p:nvPr>
        </p:nvSpPr>
        <p:spPr>
          <a:xfrm>
            <a:off x="176893" y="152855"/>
            <a:ext cx="10515600" cy="508454"/>
          </a:xfrm>
        </p:spPr>
        <p:txBody>
          <a:bodyPr>
            <a:normAutofit fontScale="90000"/>
          </a:bodyPr>
          <a:lstStyle/>
          <a:p>
            <a:r>
              <a:rPr lang="en-US" altLang="zh-CN" dirty="0"/>
              <a:t>Waveforms on CANL pin</a:t>
            </a:r>
            <a:endParaRPr lang="en-US" dirty="0"/>
          </a:p>
        </p:txBody>
      </p:sp>
      <p:grpSp>
        <p:nvGrpSpPr>
          <p:cNvPr id="18" name="Group 17">
            <a:extLst>
              <a:ext uri="{FF2B5EF4-FFF2-40B4-BE49-F238E27FC236}">
                <a16:creationId xmlns:a16="http://schemas.microsoft.com/office/drawing/2014/main" id="{07BF5365-4D14-434E-BFE3-4348F0DC85B3}"/>
              </a:ext>
            </a:extLst>
          </p:cNvPr>
          <p:cNvGrpSpPr/>
          <p:nvPr/>
        </p:nvGrpSpPr>
        <p:grpSpPr>
          <a:xfrm>
            <a:off x="-65314" y="762503"/>
            <a:ext cx="12257314" cy="4132570"/>
            <a:chOff x="-65314" y="1244641"/>
            <a:chExt cx="12257314" cy="4132570"/>
          </a:xfrm>
        </p:grpSpPr>
        <p:pic>
          <p:nvPicPr>
            <p:cNvPr id="5" name="Picture 4">
              <a:extLst>
                <a:ext uri="{FF2B5EF4-FFF2-40B4-BE49-F238E27FC236}">
                  <a16:creationId xmlns:a16="http://schemas.microsoft.com/office/drawing/2014/main" id="{1E0A2A2C-29FF-4E9C-B7E8-4B7DF68B9928}"/>
                </a:ext>
              </a:extLst>
            </p:cNvPr>
            <p:cNvPicPr>
              <a:picLocks noChangeAspect="1"/>
            </p:cNvPicPr>
            <p:nvPr/>
          </p:nvPicPr>
          <p:blipFill rotWithShape="1">
            <a:blip r:embed="rId2">
              <a:extLst>
                <a:ext uri="{28A0092B-C50C-407E-A947-70E740481C1C}">
                  <a14:useLocalDpi xmlns:a14="http://schemas.microsoft.com/office/drawing/2010/main" val="0"/>
                </a:ext>
              </a:extLst>
            </a:blip>
            <a:srcRect t="17738" b="10834"/>
            <a:stretch/>
          </p:blipFill>
          <p:spPr>
            <a:xfrm>
              <a:off x="5798052" y="1252806"/>
              <a:ext cx="6393948" cy="3425330"/>
            </a:xfrm>
            <a:prstGeom prst="rect">
              <a:avLst/>
            </a:prstGeom>
          </p:spPr>
        </p:pic>
        <p:pic>
          <p:nvPicPr>
            <p:cNvPr id="7" name="Picture 6">
              <a:extLst>
                <a:ext uri="{FF2B5EF4-FFF2-40B4-BE49-F238E27FC236}">
                  <a16:creationId xmlns:a16="http://schemas.microsoft.com/office/drawing/2014/main" id="{B1A5F814-ACFD-41B4-963C-3C7AAD4125C7}"/>
                </a:ext>
              </a:extLst>
            </p:cNvPr>
            <p:cNvPicPr>
              <a:picLocks noChangeAspect="1"/>
            </p:cNvPicPr>
            <p:nvPr/>
          </p:nvPicPr>
          <p:blipFill rotWithShape="1">
            <a:blip r:embed="rId3">
              <a:extLst>
                <a:ext uri="{28A0092B-C50C-407E-A947-70E740481C1C}">
                  <a14:useLocalDpi xmlns:a14="http://schemas.microsoft.com/office/drawing/2010/main" val="0"/>
                </a:ext>
              </a:extLst>
            </a:blip>
            <a:srcRect t="20374"/>
            <a:stretch/>
          </p:blipFill>
          <p:spPr>
            <a:xfrm>
              <a:off x="0" y="1244641"/>
              <a:ext cx="5735674" cy="3425331"/>
            </a:xfrm>
            <a:prstGeom prst="rect">
              <a:avLst/>
            </a:prstGeom>
          </p:spPr>
        </p:pic>
        <p:sp>
          <p:nvSpPr>
            <p:cNvPr id="8" name="TextBox 7">
              <a:extLst>
                <a:ext uri="{FF2B5EF4-FFF2-40B4-BE49-F238E27FC236}">
                  <a16:creationId xmlns:a16="http://schemas.microsoft.com/office/drawing/2014/main" id="{71CD7C94-9384-4B49-A31D-7475D108DF3C}"/>
                </a:ext>
              </a:extLst>
            </p:cNvPr>
            <p:cNvSpPr txBox="1"/>
            <p:nvPr/>
          </p:nvSpPr>
          <p:spPr>
            <a:xfrm>
              <a:off x="-65314" y="4792436"/>
              <a:ext cx="5308376" cy="584775"/>
            </a:xfrm>
            <a:prstGeom prst="rect">
              <a:avLst/>
            </a:prstGeom>
            <a:noFill/>
          </p:spPr>
          <p:txBody>
            <a:bodyPr wrap="none" rtlCol="0">
              <a:spAutoFit/>
            </a:bodyPr>
            <a:lstStyle/>
            <a:p>
              <a:r>
                <a:rPr lang="en-US" sz="1600" dirty="0"/>
                <a:t>Fig1. Yellow: voltage waveform on CANL with good TCAN4550</a:t>
              </a:r>
            </a:p>
            <a:p>
              <a:r>
                <a:rPr lang="en-US" sz="1600" dirty="0"/>
                <a:t>500mv/div, 2S/div</a:t>
              </a:r>
            </a:p>
          </p:txBody>
        </p:sp>
        <p:sp>
          <p:nvSpPr>
            <p:cNvPr id="9" name="TextBox 8">
              <a:extLst>
                <a:ext uri="{FF2B5EF4-FFF2-40B4-BE49-F238E27FC236}">
                  <a16:creationId xmlns:a16="http://schemas.microsoft.com/office/drawing/2014/main" id="{F6CAF79B-BD81-4C5D-8F3D-63F85DE930C4}"/>
                </a:ext>
              </a:extLst>
            </p:cNvPr>
            <p:cNvSpPr txBox="1"/>
            <p:nvPr/>
          </p:nvSpPr>
          <p:spPr>
            <a:xfrm>
              <a:off x="6146810" y="4792436"/>
              <a:ext cx="5796202" cy="584775"/>
            </a:xfrm>
            <a:prstGeom prst="rect">
              <a:avLst/>
            </a:prstGeom>
            <a:noFill/>
          </p:spPr>
          <p:txBody>
            <a:bodyPr wrap="none" rtlCol="0">
              <a:spAutoFit/>
            </a:bodyPr>
            <a:lstStyle/>
            <a:p>
              <a:r>
                <a:rPr lang="en-US" sz="1600" dirty="0"/>
                <a:t>Fig2. Yellow: voltage waveform on CANL with a defective TCAN4550</a:t>
              </a:r>
            </a:p>
            <a:p>
              <a:r>
                <a:rPr lang="en-US" sz="1600" dirty="0"/>
                <a:t>500mv/div, 2S/div</a:t>
              </a:r>
            </a:p>
          </p:txBody>
        </p:sp>
        <p:sp>
          <p:nvSpPr>
            <p:cNvPr id="10" name="Rectangle 9">
              <a:extLst>
                <a:ext uri="{FF2B5EF4-FFF2-40B4-BE49-F238E27FC236}">
                  <a16:creationId xmlns:a16="http://schemas.microsoft.com/office/drawing/2014/main" id="{3AC5E974-EAE3-47F1-8403-C86679A47EC3}"/>
                </a:ext>
              </a:extLst>
            </p:cNvPr>
            <p:cNvSpPr/>
            <p:nvPr/>
          </p:nvSpPr>
          <p:spPr>
            <a:xfrm>
              <a:off x="8164286" y="2196193"/>
              <a:ext cx="1518557" cy="2064522"/>
            </a:xfrm>
            <a:prstGeom prst="rect">
              <a:avLst/>
            </a:prstGeom>
            <a:noFill/>
            <a:ln w="190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198DDBCA-DEDD-4796-B70D-20202E899A18}"/>
                </a:ext>
              </a:extLst>
            </p:cNvPr>
            <p:cNvCxnSpPr>
              <a:cxnSpLocks/>
            </p:cNvCxnSpPr>
            <p:nvPr/>
          </p:nvCxnSpPr>
          <p:spPr>
            <a:xfrm flipH="1">
              <a:off x="8923564" y="2645923"/>
              <a:ext cx="317713" cy="428017"/>
            </a:xfrm>
            <a:prstGeom prst="straightConnector1">
              <a:avLst/>
            </a:prstGeom>
            <a:noFill/>
            <a:ln w="19050">
              <a:solidFill>
                <a:srgbClr val="FF0000"/>
              </a:solidFill>
              <a:prstDash val="lgDash"/>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17" name="TextBox 16">
            <a:extLst>
              <a:ext uri="{FF2B5EF4-FFF2-40B4-BE49-F238E27FC236}">
                <a16:creationId xmlns:a16="http://schemas.microsoft.com/office/drawing/2014/main" id="{16C8BA4B-0055-47F5-9077-572BC10B846B}"/>
              </a:ext>
            </a:extLst>
          </p:cNvPr>
          <p:cNvSpPr txBox="1"/>
          <p:nvPr/>
        </p:nvSpPr>
        <p:spPr>
          <a:xfrm>
            <a:off x="176893" y="5131221"/>
            <a:ext cx="11771019" cy="1569660"/>
          </a:xfrm>
          <a:prstGeom prst="rect">
            <a:avLst/>
          </a:prstGeom>
          <a:noFill/>
        </p:spPr>
        <p:txBody>
          <a:bodyPr wrap="square" rtlCol="0">
            <a:spAutoFit/>
          </a:bodyPr>
          <a:lstStyle/>
          <a:p>
            <a:r>
              <a:rPr lang="en-US" sz="1600" dirty="0"/>
              <a:t>Question:</a:t>
            </a:r>
          </a:p>
          <a:p>
            <a:pPr marL="342900" indent="-342900">
              <a:buAutoNum type="arabicPeriod"/>
            </a:pPr>
            <a:r>
              <a:rPr lang="en-US" sz="1600" dirty="0"/>
              <a:t>In Fig. 2, with a defective TCAN4550,The voltage level on CANL pin drops from 2.5V to 1.75V. Is it possible for some register setting of TCAN4550 to cause this phenomenon? Customer said that with the same system software, but I can’t confirm that the register setting for TCAN4550 ICs as no log file for TCAN4550 can be downloaded in customer system.</a:t>
            </a:r>
          </a:p>
          <a:p>
            <a:pPr marL="342900" indent="-342900">
              <a:buAutoNum type="arabicPeriod"/>
            </a:pPr>
            <a:r>
              <a:rPr lang="en-US" sz="1600" dirty="0"/>
              <a:t>As the issue is followed with defective IC, we</a:t>
            </a:r>
            <a:r>
              <a:rPr lang="zh-CN" altLang="en-US" sz="1600" dirty="0"/>
              <a:t> </a:t>
            </a:r>
            <a:r>
              <a:rPr lang="en-US" altLang="zh-CN" sz="1600" dirty="0"/>
              <a:t>plan</a:t>
            </a:r>
            <a:r>
              <a:rPr lang="zh-CN" altLang="en-US" sz="1600" dirty="0"/>
              <a:t> </a:t>
            </a:r>
            <a:r>
              <a:rPr lang="en-US" altLang="zh-CN" sz="1600" dirty="0"/>
              <a:t>to</a:t>
            </a:r>
            <a:r>
              <a:rPr lang="zh-CN" altLang="en-US" sz="1600" dirty="0"/>
              <a:t> </a:t>
            </a:r>
            <a:r>
              <a:rPr lang="en-US" altLang="zh-CN" sz="1600" dirty="0"/>
              <a:t>apply</a:t>
            </a:r>
            <a:r>
              <a:rPr lang="zh-CN" altLang="en-US" sz="1600" dirty="0"/>
              <a:t> </a:t>
            </a:r>
            <a:r>
              <a:rPr lang="en-US" altLang="zh-CN" sz="1600" dirty="0"/>
              <a:t>for</a:t>
            </a:r>
            <a:r>
              <a:rPr lang="zh-CN" altLang="en-US" sz="1600" dirty="0"/>
              <a:t> </a:t>
            </a:r>
            <a:r>
              <a:rPr lang="en-US" altLang="zh-CN" sz="1600" dirty="0"/>
              <a:t>failure analysis if we can’t find out possible reason. do you agree our plan? If not, what waveforms of pins should I teste to dig out possible reason?</a:t>
            </a:r>
          </a:p>
        </p:txBody>
      </p:sp>
      <p:cxnSp>
        <p:nvCxnSpPr>
          <p:cNvPr id="19" name="Straight Arrow Connector 18">
            <a:extLst>
              <a:ext uri="{FF2B5EF4-FFF2-40B4-BE49-F238E27FC236}">
                <a16:creationId xmlns:a16="http://schemas.microsoft.com/office/drawing/2014/main" id="{15874F75-17D8-41FB-AF67-EE9E0970F521}"/>
              </a:ext>
            </a:extLst>
          </p:cNvPr>
          <p:cNvCxnSpPr>
            <a:cxnSpLocks/>
          </p:cNvCxnSpPr>
          <p:nvPr/>
        </p:nvCxnSpPr>
        <p:spPr>
          <a:xfrm flipH="1">
            <a:off x="8733520" y="2163785"/>
            <a:ext cx="418793" cy="0"/>
          </a:xfrm>
          <a:prstGeom prst="straightConnector1">
            <a:avLst/>
          </a:prstGeom>
          <a:noFill/>
          <a:ln w="19050">
            <a:solidFill>
              <a:srgbClr val="FF0000"/>
            </a:solidFill>
            <a:prstDash val="lgDash"/>
            <a:tailEnd type="triangle"/>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16060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173</Words>
  <Application>Microsoft Office PowerPoint</Application>
  <PresentationFormat>Widescreen</PresentationFormat>
  <Paragraphs>11</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等线</vt:lpstr>
      <vt:lpstr>等线 Light</vt:lpstr>
      <vt:lpstr>Arial</vt:lpstr>
      <vt:lpstr>Calibri</vt:lpstr>
      <vt:lpstr>Calibri Light</vt:lpstr>
      <vt:lpstr>Office Theme</vt:lpstr>
      <vt:lpstr>Abnormal voltage waveform on CANL pin with defective TCAN4550</vt:lpstr>
      <vt:lpstr>Schematic</vt:lpstr>
      <vt:lpstr>Waveforms on CANL pin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Ken</dc:creator>
  <cp:lastModifiedBy>Zhang, Ken</cp:lastModifiedBy>
  <cp:revision>8</cp:revision>
  <dcterms:created xsi:type="dcterms:W3CDTF">2023-04-10T12:38:30Z</dcterms:created>
  <dcterms:modified xsi:type="dcterms:W3CDTF">2023-04-10T13:06:00Z</dcterms:modified>
</cp:coreProperties>
</file>