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36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70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64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048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958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28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449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62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229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451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74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30E18-2A14-4A0B-8A1F-52864BECF477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6F586-C1F6-481C-A8AB-A559618C5F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60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77910" y="882254"/>
            <a:ext cx="1500996" cy="10559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SOC</a:t>
            </a:r>
          </a:p>
        </p:txBody>
      </p:sp>
      <p:sp>
        <p:nvSpPr>
          <p:cNvPr id="5" name="矩形 4"/>
          <p:cNvSpPr/>
          <p:nvPr/>
        </p:nvSpPr>
        <p:spPr>
          <a:xfrm>
            <a:off x="4063556" y="912516"/>
            <a:ext cx="1500996" cy="10257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Switch</a:t>
            </a:r>
          </a:p>
        </p:txBody>
      </p:sp>
      <p:cxnSp>
        <p:nvCxnSpPr>
          <p:cNvPr id="7" name="直線單箭頭接點 6"/>
          <p:cNvCxnSpPr>
            <a:endCxn id="5" idx="1"/>
          </p:cNvCxnSpPr>
          <p:nvPr/>
        </p:nvCxnSpPr>
        <p:spPr>
          <a:xfrm flipV="1">
            <a:off x="3178906" y="1425382"/>
            <a:ext cx="884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endCxn id="18" idx="1"/>
          </p:cNvCxnSpPr>
          <p:nvPr/>
        </p:nvCxnSpPr>
        <p:spPr>
          <a:xfrm>
            <a:off x="5564062" y="1850328"/>
            <a:ext cx="884160" cy="54707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6447732" y="912516"/>
            <a:ext cx="1500996" cy="7404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TDP142RGFRQ1</a:t>
            </a:r>
            <a:endParaRPr lang="en-US" altLang="zh-CN" sz="12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3" name="直線單箭頭接點 12"/>
          <p:cNvCxnSpPr/>
          <p:nvPr/>
        </p:nvCxnSpPr>
        <p:spPr>
          <a:xfrm>
            <a:off x="7949218" y="1287400"/>
            <a:ext cx="884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8831908" y="919158"/>
            <a:ext cx="1500996" cy="7404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DP</a:t>
            </a:r>
            <a:r>
              <a:rPr lang="zh-CN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connector</a:t>
            </a:r>
          </a:p>
        </p:txBody>
      </p:sp>
      <p:cxnSp>
        <p:nvCxnSpPr>
          <p:cNvPr id="16" name="直線單箭頭接點 15"/>
          <p:cNvCxnSpPr/>
          <p:nvPr/>
        </p:nvCxnSpPr>
        <p:spPr>
          <a:xfrm>
            <a:off x="5564062" y="1289377"/>
            <a:ext cx="884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6448222" y="2069975"/>
            <a:ext cx="1500996" cy="6548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serializer</a:t>
            </a:r>
          </a:p>
        </p:txBody>
      </p:sp>
      <p:sp>
        <p:nvSpPr>
          <p:cNvPr id="32" name="文字方塊 31"/>
          <p:cNvSpPr txBox="1"/>
          <p:nvPr/>
        </p:nvSpPr>
        <p:spPr>
          <a:xfrm>
            <a:off x="1608993" y="264546"/>
            <a:ext cx="2690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Application</a:t>
            </a:r>
            <a:endParaRPr lang="zh-TW" altLang="en-US" sz="2400" b="1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1355526" y="2770982"/>
            <a:ext cx="2690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SOC interface</a:t>
            </a:r>
            <a:endParaRPr lang="zh-TW" altLang="en-US" sz="2400" b="1" dirty="0"/>
          </a:p>
        </p:txBody>
      </p:sp>
      <p:sp>
        <p:nvSpPr>
          <p:cNvPr id="38" name="文字方塊 37"/>
          <p:cNvSpPr txBox="1"/>
          <p:nvPr/>
        </p:nvSpPr>
        <p:spPr>
          <a:xfrm>
            <a:off x="7849133" y="2766801"/>
            <a:ext cx="2690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Switch</a:t>
            </a:r>
            <a:endParaRPr lang="zh-TW" altLang="en-US" sz="2400" b="1" dirty="0"/>
          </a:p>
        </p:txBody>
      </p:sp>
      <p:sp>
        <p:nvSpPr>
          <p:cNvPr id="39" name="向右箭號 38"/>
          <p:cNvSpPr/>
          <p:nvPr/>
        </p:nvSpPr>
        <p:spPr>
          <a:xfrm>
            <a:off x="4378569" y="4673004"/>
            <a:ext cx="435485" cy="325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 40"/>
          <p:cNvSpPr/>
          <p:nvPr/>
        </p:nvSpPr>
        <p:spPr>
          <a:xfrm>
            <a:off x="1529862" y="751811"/>
            <a:ext cx="9416561" cy="1252835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3" name="圖片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83" y="3178312"/>
            <a:ext cx="4339004" cy="3314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45" name="群組 44"/>
          <p:cNvGrpSpPr/>
          <p:nvPr/>
        </p:nvGrpSpPr>
        <p:grpSpPr>
          <a:xfrm>
            <a:off x="4853619" y="3178312"/>
            <a:ext cx="7192393" cy="3314700"/>
            <a:chOff x="4853619" y="3178312"/>
            <a:chExt cx="7192393" cy="3314700"/>
          </a:xfrm>
        </p:grpSpPr>
        <p:pic>
          <p:nvPicPr>
            <p:cNvPr id="35" name="圖片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4827" y="3178312"/>
              <a:ext cx="3331185" cy="3314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44" name="圖片 4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853619" y="3178312"/>
              <a:ext cx="3861208" cy="3314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0698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513" y="1692275"/>
            <a:ext cx="11685588" cy="3658663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79130" y="1038622"/>
            <a:ext cx="593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TDP142RGFRQ1</a:t>
            </a:r>
            <a:r>
              <a:rPr lang="en-US" altLang="zh-CN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=&gt;DP</a:t>
            </a:r>
            <a:r>
              <a:rPr lang="zh-TW" altLang="en-US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TW" sz="2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connector</a:t>
            </a:r>
            <a:endParaRPr lang="en-US" altLang="zh-CN" sz="24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向右箭號 5"/>
          <p:cNvSpPr/>
          <p:nvPr/>
        </p:nvSpPr>
        <p:spPr>
          <a:xfrm>
            <a:off x="0" y="3107973"/>
            <a:ext cx="435485" cy="325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00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</Words>
  <Application>Microsoft Office PowerPoint</Application>
  <PresentationFormat>寬螢幕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Microsoft YaHei</vt:lpstr>
      <vt:lpstr>Arial</vt:lpstr>
      <vt:lpstr>Calibri</vt:lpstr>
      <vt:lpstr>Calibri Light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Randy Liu 劉貴彬</dc:creator>
  <cp:lastModifiedBy>Jim C.W. Yeh (葉喆文)</cp:lastModifiedBy>
  <cp:revision>7</cp:revision>
  <dcterms:created xsi:type="dcterms:W3CDTF">2026-06-24T06:10:47Z</dcterms:created>
  <dcterms:modified xsi:type="dcterms:W3CDTF">2026-06-29T00:06:37Z</dcterms:modified>
</cp:coreProperties>
</file>