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7F172E-A86C-438B-A92B-B70659B588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4D1334A-D44A-BD85-DD3C-BC83D09DC2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2C5E166-138E-2DB8-6ED3-948A79E7F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7BF0-741D-4EDD-A0D3-891D77795232}" type="datetimeFigureOut">
              <a:rPr lang="zh-TW" altLang="en-US" smtClean="0"/>
              <a:t>2023/12/15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9EA6C2C-FA97-480F-5385-FC07EE4EB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EA5BBBA-9C42-2E37-72FD-AF8A5B4D9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B671B-A3EB-42C1-9157-17237CF073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9095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5F2888B-9EBA-0D84-06A1-EA586A6FB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0810D60-6292-53CA-3AF9-0F26ACDB4E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3FBEA5A-0933-7BAA-32B3-495D6087D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7BF0-741D-4EDD-A0D3-891D77795232}" type="datetimeFigureOut">
              <a:rPr lang="zh-TW" altLang="en-US" smtClean="0"/>
              <a:t>2023/12/15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9995D09-A7B6-80CA-5F09-FDA3FEB3E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7199343-FFA4-5668-722D-D18555706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B671B-A3EB-42C1-9157-17237CF073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1435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A8E98C3-DA2B-A2BD-BB51-E7BAA6CB50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47521FF-E216-1DE4-030C-2F1F35FA6F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5F20B93-57A5-4983-0336-FFF8F5F2F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7BF0-741D-4EDD-A0D3-891D77795232}" type="datetimeFigureOut">
              <a:rPr lang="zh-TW" altLang="en-US" smtClean="0"/>
              <a:t>2023/12/15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11C84B5-3F07-7FCF-E33E-E636BDDB5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C4DD13B-9C84-2140-A9C5-83F7E1153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B671B-A3EB-42C1-9157-17237CF073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5573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FFDE077-1BBB-EDF6-13CC-9BB326038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4323F19-C635-F0DE-38EA-4F5B636A5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9194183-5F63-F5AF-4C2A-FA4E9565D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7BF0-741D-4EDD-A0D3-891D77795232}" type="datetimeFigureOut">
              <a:rPr lang="zh-TW" altLang="en-US" smtClean="0"/>
              <a:t>2023/12/15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57FBB7B-2E46-5D35-D4DA-4F9560BC4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BE6D1E7-3DBC-ED6A-3269-909B57ABD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B671B-A3EB-42C1-9157-17237CF073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185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2D03DB-47D3-84F3-964A-616FE9A1D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8C39F14-38F0-BBBD-A40E-84C7B1967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113E77E-B4B8-8C75-57D6-F191120EF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7BF0-741D-4EDD-A0D3-891D77795232}" type="datetimeFigureOut">
              <a:rPr lang="zh-TW" altLang="en-US" smtClean="0"/>
              <a:t>2023/12/15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926F0ED-7B70-D48F-C3A8-CD3FB6560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AD0E67B-E2D3-C7CF-CA16-EC60A31CF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B671B-A3EB-42C1-9157-17237CF073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7633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DA73651-A1EB-EA40-1C9B-B8C46613A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6EE7919-00C7-405B-C6C3-E52FFF276F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CA90399-62F0-A2F1-03E1-C5C0C5D479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1A3BCBF-D746-2617-27B7-AF75698B9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7BF0-741D-4EDD-A0D3-891D77795232}" type="datetimeFigureOut">
              <a:rPr lang="zh-TW" altLang="en-US" smtClean="0"/>
              <a:t>2023/12/15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6348BC0-F0CE-3A4B-C3FF-93664ED5D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7204606-581F-AD14-471D-0201CB5A0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B671B-A3EB-42C1-9157-17237CF073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0824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4170C2-D4E7-A725-ABC7-15D591CFE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7D9DA14-C932-19CD-80BF-A4819D7CE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50DF77B-8D6F-583E-671A-641E793D1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054ECD1-1C3B-D673-5B83-DD64E084DF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0E803C6-11D2-F816-4C24-DAE5C7D754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7FC5481-1CE2-F977-8B2F-6437BC2CF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7BF0-741D-4EDD-A0D3-891D77795232}" type="datetimeFigureOut">
              <a:rPr lang="zh-TW" altLang="en-US" smtClean="0"/>
              <a:t>2023/12/15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BA297BD-60F6-D131-BC92-B0E41F47D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D396F58A-72CD-A655-3B79-4BBC4CF75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B671B-A3EB-42C1-9157-17237CF073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187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6CF9D9-00DE-C171-9073-A73BC1196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379B5CA-D56E-FE94-00E3-6F7EB757F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7BF0-741D-4EDD-A0D3-891D77795232}" type="datetimeFigureOut">
              <a:rPr lang="zh-TW" altLang="en-US" smtClean="0"/>
              <a:t>2023/12/15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8A52202-1C45-E19E-97AA-ED6B81EFC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11F261D-6EB8-9558-8306-F97479252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B671B-A3EB-42C1-9157-17237CF073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388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7FF45BD-2BD4-3B33-E473-22978AEF1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7BF0-741D-4EDD-A0D3-891D77795232}" type="datetimeFigureOut">
              <a:rPr lang="zh-TW" altLang="en-US" smtClean="0"/>
              <a:t>2023/12/15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1505E1F-B314-7EFD-8A03-137726ADD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CA04617-9983-07B6-5014-A2B289D5C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B671B-A3EB-42C1-9157-17237CF073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3237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15C3E7-6916-94FB-657E-0E4DDE358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938846A-736D-3ED2-37EB-D67ED0822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3E7513C-B270-C403-BE93-D1904D688B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616DF19-B875-C386-4C5A-7F44AEC1E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7BF0-741D-4EDD-A0D3-891D77795232}" type="datetimeFigureOut">
              <a:rPr lang="zh-TW" altLang="en-US" smtClean="0"/>
              <a:t>2023/12/15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0AB8CB2-E269-9E8C-A34A-11500F836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7DFA1BF-4A49-F3CD-34E8-B3AE6209C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B671B-A3EB-42C1-9157-17237CF073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889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90C84E-A302-6C96-B493-B73B5641C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A3C4DA8-8661-C23E-FD06-95F44F7588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7ED35D7-C55C-DC43-D17E-B917CE9637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42DBEE1-3B8D-0072-AEE7-473984701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7BF0-741D-4EDD-A0D3-891D77795232}" type="datetimeFigureOut">
              <a:rPr lang="zh-TW" altLang="en-US" smtClean="0"/>
              <a:t>2023/12/15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E3A9A40-21ED-0264-5D70-437988D26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4A5E9EA-877E-E258-3D25-A515B46D4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B671B-A3EB-42C1-9157-17237CF073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564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AC9589E5-2E22-2CF0-B506-2DD8C0B50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A1EBAFD-BFAB-77A9-18E2-F18335EBD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03E6A8A-2B2C-BAF2-2CE7-88D9FF4166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87BF0-741D-4EDD-A0D3-891D77795232}" type="datetimeFigureOut">
              <a:rPr lang="zh-TW" altLang="en-US" smtClean="0"/>
              <a:t>2023/12/15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508A635-DED4-6385-8A23-760690251F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C9C726C-9AE2-8EF7-D15C-52FB3B68F0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B671B-A3EB-42C1-9157-17237CF073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491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7ABB7359-086A-BA74-9037-9D0538FF8B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065138"/>
              </p:ext>
            </p:extLst>
          </p:nvPr>
        </p:nvGraphicFramePr>
        <p:xfrm>
          <a:off x="-8467" y="0"/>
          <a:ext cx="12098867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7812">
                  <a:extLst>
                    <a:ext uri="{9D8B030D-6E8A-4147-A177-3AD203B41FA5}">
                      <a16:colId xmlns:a16="http://schemas.microsoft.com/office/drawing/2014/main" val="1665373689"/>
                    </a:ext>
                  </a:extLst>
                </a:gridCol>
                <a:gridCol w="4054764">
                  <a:extLst>
                    <a:ext uri="{9D8B030D-6E8A-4147-A177-3AD203B41FA5}">
                      <a16:colId xmlns:a16="http://schemas.microsoft.com/office/drawing/2014/main" val="462063466"/>
                    </a:ext>
                  </a:extLst>
                </a:gridCol>
                <a:gridCol w="4036291">
                  <a:extLst>
                    <a:ext uri="{9D8B030D-6E8A-4147-A177-3AD203B41FA5}">
                      <a16:colId xmlns:a16="http://schemas.microsoft.com/office/drawing/2014/main" val="1754848398"/>
                    </a:ext>
                  </a:extLst>
                </a:gridCol>
              </a:tblGrid>
              <a:tr h="237067">
                <a:tc>
                  <a:txBody>
                    <a:bodyPr/>
                    <a:lstStyle/>
                    <a:p>
                      <a:r>
                        <a:rPr lang="en-US" altLang="zh-TW" dirty="0"/>
                        <a:t>Ramp up time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Sequence before fine tune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Sequence after fine tune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8298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dirty="0"/>
                        <a:t>VCC &gt; 0.2ms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VDD before VCC ~10 mS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VCC before VDD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152299"/>
                  </a:ext>
                </a:extLst>
              </a:tr>
              <a:tr h="2629747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757713"/>
                  </a:ext>
                </a:extLst>
              </a:tr>
              <a:tr h="169333">
                <a:tc>
                  <a:txBody>
                    <a:bodyPr/>
                    <a:lstStyle/>
                    <a:p>
                      <a:r>
                        <a:rPr lang="en-US" altLang="zh-TW" dirty="0"/>
                        <a:t>VDD&gt;0.2ms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VCC before OE ~10 mS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39113"/>
                  </a:ext>
                </a:extLst>
              </a:tr>
              <a:tr h="2673773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2855130"/>
                  </a:ext>
                </a:extLst>
              </a:tr>
            </a:tbl>
          </a:graphicData>
        </a:graphic>
      </p:graphicFrame>
      <p:pic>
        <p:nvPicPr>
          <p:cNvPr id="5" name="圖片 4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" y="3894939"/>
            <a:ext cx="3810532" cy="2191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" y="772005"/>
            <a:ext cx="3810532" cy="2191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00000000-0008-0000-0100-000009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548" y="772005"/>
            <a:ext cx="3810532" cy="2191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00000000-0008-0000-0100-000009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548" y="3894939"/>
            <a:ext cx="3810532" cy="2191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00000000-0008-0000-0100-000008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817" y="772005"/>
            <a:ext cx="3810532" cy="2191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圖片 12">
            <a:extLst>
              <a:ext uri="{FF2B5EF4-FFF2-40B4-BE49-F238E27FC236}">
                <a16:creationId xmlns:a16="http://schemas.microsoft.com/office/drawing/2014/main" id="{00000000-0008-0000-0100-00000B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153" y="3890757"/>
            <a:ext cx="3810532" cy="2195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4277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寬螢幕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Statham Su</dc:creator>
  <cp:lastModifiedBy>Statham Su</cp:lastModifiedBy>
  <cp:revision>1</cp:revision>
  <dcterms:created xsi:type="dcterms:W3CDTF">2023-12-15T03:38:00Z</dcterms:created>
  <dcterms:modified xsi:type="dcterms:W3CDTF">2023-12-15T05:30:06Z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79e395e-e3b5-421f-8616-70a10f9451af_Enabled">
    <vt:lpwstr>true</vt:lpwstr>
  </property>
  <property fmtid="{D5CDD505-2E9C-101B-9397-08002B2CF9AE}" pid="3" name="MSIP_Label_879e395e-e3b5-421f-8616-70a10f9451af_SetDate">
    <vt:lpwstr>2023-12-15T05:29:50Z</vt:lpwstr>
  </property>
  <property fmtid="{D5CDD505-2E9C-101B-9397-08002B2CF9AE}" pid="4" name="MSIP_Label_879e395e-e3b5-421f-8616-70a10f9451af_Method">
    <vt:lpwstr>Standard</vt:lpwstr>
  </property>
  <property fmtid="{D5CDD505-2E9C-101B-9397-08002B2CF9AE}" pid="5" name="MSIP_Label_879e395e-e3b5-421f-8616-70a10f9451af_Name">
    <vt:lpwstr>879e395e-e3b5-421f-8616-70a10f9451af</vt:lpwstr>
  </property>
  <property fmtid="{D5CDD505-2E9C-101B-9397-08002B2CF9AE}" pid="6" name="MSIP_Label_879e395e-e3b5-421f-8616-70a10f9451af_SiteId">
    <vt:lpwstr>0beb0c35-9cbb-4feb-99e5-589e415c7944</vt:lpwstr>
  </property>
  <property fmtid="{D5CDD505-2E9C-101B-9397-08002B2CF9AE}" pid="7" name="MSIP_Label_879e395e-e3b5-421f-8616-70a10f9451af_ActionId">
    <vt:lpwstr>3788e2d7-346f-4e42-a6d9-a95d698cc859</vt:lpwstr>
  </property>
  <property fmtid="{D5CDD505-2E9C-101B-9397-08002B2CF9AE}" pid="8" name="MSIP_Label_879e395e-e3b5-421f-8616-70a10f9451af_ContentBits">
    <vt:lpwstr>0</vt:lpwstr>
  </property>
</Properties>
</file>