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658" r:id="rId2"/>
    <p:sldId id="8659" r:id="rId3"/>
    <p:sldId id="86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7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ベーシ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9394" y="2451860"/>
            <a:ext cx="11167644" cy="97714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2"/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/>
              <a:t>プレゼンテーションタイトル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689396" y="4839289"/>
            <a:ext cx="5761037" cy="123825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r>
              <a:rPr kumimoji="1" lang="zh-CN" altLang="en-US" dirty="0"/>
              <a:t>部署名</a:t>
            </a:r>
          </a:p>
          <a:p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3801" y="4469062"/>
            <a:ext cx="3600000" cy="21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 userDrawn="1"/>
        </p:nvSpPr>
        <p:spPr>
          <a:xfrm>
            <a:off x="354868" y="6623492"/>
            <a:ext cx="3242341" cy="14362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1" hasCustomPrompt="1"/>
          </p:nvPr>
        </p:nvSpPr>
        <p:spPr>
          <a:xfrm>
            <a:off x="689394" y="1769068"/>
            <a:ext cx="11167643" cy="480131"/>
          </a:xfrm>
          <a:noFill/>
        </p:spPr>
        <p:txBody>
          <a:bodyPr wrap="square" rtlCol="0" anchor="ctr">
            <a:spAutoFit/>
          </a:bodyPr>
          <a:lstStyle>
            <a:lvl1pPr marL="0" indent="0">
              <a:buFontTx/>
              <a:buNone/>
              <a:defRPr lang="ja-JP" altLang="en-US" sz="2800" b="1" smtClean="0">
                <a:solidFill>
                  <a:schemeClr val="tx2"/>
                </a:solidFill>
                <a:latin typeface="+mn-ea"/>
              </a:defRPr>
            </a:lvl1pPr>
            <a:lvl2pPr>
              <a:defRPr lang="ja-JP" altLang="en-US" sz="1900" smtClean="0"/>
            </a:lvl2pPr>
            <a:lvl3pPr>
              <a:defRPr lang="ja-JP" altLang="en-US" smtClean="0"/>
            </a:lvl3pPr>
            <a:lvl4pPr>
              <a:defRPr lang="ja-JP" altLang="en-US" sz="1900" smtClean="0"/>
            </a:lvl4pPr>
            <a:lvl5pPr>
              <a:defRPr lang="ja-JP" altLang="en-US" sz="1900"/>
            </a:lvl5pPr>
          </a:lstStyle>
          <a:p>
            <a:pPr marL="0" lvl="0"/>
            <a:r>
              <a:rPr kumimoji="1" lang="zh-CN" altLang="en-US" dirty="0"/>
              <a:t>○○○○○株式会社　御中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538" y="316391"/>
            <a:ext cx="2338463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07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Shangh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303" y="6639861"/>
            <a:ext cx="2021567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51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Singap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551" y="6639861"/>
            <a:ext cx="2279319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13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Thail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022" y="6641093"/>
            <a:ext cx="1999388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514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ロゴ無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73101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967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表紙_ビジュアル_TED（JP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9633" y="-92844"/>
            <a:ext cx="6022305" cy="6480000"/>
          </a:xfrm>
          <a:prstGeom prst="rect">
            <a:avLst/>
          </a:prstGeom>
        </p:spPr>
      </p:pic>
      <p:pic>
        <p:nvPicPr>
          <p:cNvPr id="12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60126" y="4816796"/>
            <a:ext cx="3600000" cy="21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図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76" y="2855770"/>
            <a:ext cx="2338462" cy="68400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 userDrawn="1"/>
        </p:nvSpPr>
        <p:spPr>
          <a:xfrm>
            <a:off x="7989786" y="6658099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>
          <a:xfrm>
            <a:off x="3530999" y="2849275"/>
            <a:ext cx="8326040" cy="701731"/>
          </a:xfrm>
          <a:noFill/>
        </p:spPr>
        <p:txBody>
          <a:bodyPr wrap="square" rtlCol="0" anchor="ctr">
            <a:spAutoFit/>
          </a:bodyPr>
          <a:lstStyle>
            <a:lvl1pPr>
              <a:defRPr lang="ja-JP" altLang="en-US" sz="44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0" hasCustomPrompt="1"/>
          </p:nvPr>
        </p:nvSpPr>
        <p:spPr>
          <a:xfrm>
            <a:off x="7989786" y="5190325"/>
            <a:ext cx="3867252" cy="994118"/>
          </a:xfrm>
          <a:noFill/>
        </p:spPr>
        <p:txBody>
          <a:bodyPr wrap="square" rtlCol="0">
            <a:spAutoFit/>
          </a:bodyPr>
          <a:lstStyle>
            <a:lvl1pPr marL="0" indent="0">
              <a:spcAft>
                <a:spcPts val="600"/>
              </a:spcAft>
              <a:buFontTx/>
              <a:buNone/>
              <a:defRPr lang="ja-JP" altLang="en-US" sz="1800" smtClean="0">
                <a:solidFill>
                  <a:schemeClr val="tx2"/>
                </a:solidFill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>
              <a:spcAft>
                <a:spcPts val="600"/>
              </a:spcAft>
            </a:pPr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部署名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889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ビジュア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9633" y="-92844"/>
            <a:ext cx="6022305" cy="6480000"/>
          </a:xfrm>
          <a:prstGeom prst="rect">
            <a:avLst/>
          </a:prstGeom>
        </p:spPr>
      </p:pic>
      <p:pic>
        <p:nvPicPr>
          <p:cNvPr id="12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60127" y="4816798"/>
            <a:ext cx="3600000" cy="21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図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78" y="2855771"/>
            <a:ext cx="2338463" cy="68400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 userDrawn="1"/>
        </p:nvSpPr>
        <p:spPr>
          <a:xfrm>
            <a:off x="7989788" y="6655536"/>
            <a:ext cx="3242341" cy="14362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>
          <a:xfrm>
            <a:off x="3530999" y="2849277"/>
            <a:ext cx="8326040" cy="701731"/>
          </a:xfrm>
          <a:noFill/>
        </p:spPr>
        <p:txBody>
          <a:bodyPr wrap="square" rtlCol="0" anchor="ctr">
            <a:spAutoFit/>
          </a:bodyPr>
          <a:lstStyle>
            <a:lvl1pPr>
              <a:defRPr lang="ja-JP" altLang="en-US" sz="44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0" hasCustomPrompt="1"/>
          </p:nvPr>
        </p:nvSpPr>
        <p:spPr>
          <a:xfrm>
            <a:off x="7989787" y="5190327"/>
            <a:ext cx="3867252" cy="1038917"/>
          </a:xfrm>
          <a:noFill/>
        </p:spPr>
        <p:txBody>
          <a:bodyPr wrap="square" rtlCol="0">
            <a:spAutoFit/>
          </a:bodyPr>
          <a:lstStyle>
            <a:lvl1pPr marL="0" indent="0">
              <a:spcAft>
                <a:spcPts val="600"/>
              </a:spcAft>
              <a:buFontTx/>
              <a:buNone/>
              <a:defRPr lang="ja-JP" altLang="en-US" sz="1900" smtClean="0">
                <a:solidFill>
                  <a:schemeClr val="tx2"/>
                </a:solidFill>
              </a:defRPr>
            </a:lvl1pPr>
            <a:lvl2pPr>
              <a:defRPr lang="ja-JP" altLang="en-US" sz="1900" smtClean="0"/>
            </a:lvl2pPr>
            <a:lvl3pPr>
              <a:defRPr lang="ja-JP" altLang="en-US" smtClean="0"/>
            </a:lvl3pPr>
            <a:lvl4pPr>
              <a:defRPr lang="ja-JP" altLang="en-US" sz="1900" smtClean="0"/>
            </a:lvl4pPr>
            <a:lvl5pPr>
              <a:defRPr lang="ja-JP" altLang="en-US" sz="1900"/>
            </a:lvl5pPr>
          </a:lstStyle>
          <a:p>
            <a:pPr marL="0" lvl="0">
              <a:spcAft>
                <a:spcPts val="600"/>
              </a:spcAft>
            </a:pPr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部署名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460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_ベーシ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54869" y="2312541"/>
            <a:ext cx="8296763" cy="646331"/>
          </a:xfrm>
          <a:noFill/>
        </p:spPr>
        <p:txBody>
          <a:bodyPr wrap="square" rtlCol="0" anchor="t">
            <a:spAutoFit/>
          </a:bodyPr>
          <a:lstStyle>
            <a:lvl1pPr>
              <a:defRPr lang="ja-JP" altLang="en-US" sz="40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セクションタイトル</a:t>
            </a:r>
          </a:p>
        </p:txBody>
      </p:sp>
      <p:sp>
        <p:nvSpPr>
          <p:cNvPr id="3" name="正方形/長方形 2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354868" y="6623492"/>
            <a:ext cx="3242341" cy="14362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039" y="599927"/>
            <a:ext cx="1800000" cy="526500"/>
          </a:xfrm>
          <a:prstGeom prst="rect">
            <a:avLst/>
          </a:prstGeom>
        </p:spPr>
      </p:pic>
      <p:sp>
        <p:nvSpPr>
          <p:cNvPr id="6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354867" y="3438000"/>
            <a:ext cx="8296764" cy="1094317"/>
          </a:xfrm>
          <a:noFill/>
        </p:spPr>
        <p:txBody>
          <a:bodyPr wrap="square" rtlCol="0">
            <a:spAutoFit/>
          </a:bodyPr>
          <a:lstStyle>
            <a:lvl1pPr>
              <a:defRPr lang="ja-JP" altLang="en-US" sz="2000" dirty="0" smtClean="0">
                <a:solidFill>
                  <a:schemeClr val="tx2"/>
                </a:solidFill>
              </a:defRPr>
            </a:lvl1pPr>
          </a:lstStyle>
          <a:p>
            <a:pPr marL="285737" lvl="0" indent="-285737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37" lvl="0" indent="-285737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37" lvl="0" indent="-285737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554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中表紙_ビジュア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 userDrawn="1"/>
        </p:nvSpPr>
        <p:spPr>
          <a:xfrm>
            <a:off x="0" y="2137992"/>
            <a:ext cx="12192000" cy="18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63" y="2774743"/>
            <a:ext cx="1800000" cy="5265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 userDrawn="1"/>
        </p:nvSpPr>
        <p:spPr>
          <a:xfrm>
            <a:off x="703464" y="6655536"/>
            <a:ext cx="3242341" cy="14362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/>
              <a:t>Copyright © Tokyo Electron Device LTD. All Rights Reserved.</a:t>
            </a:r>
            <a:endParaRPr kumimoji="1" lang="ja-JP" altLang="en-US" sz="900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504052" y="2720984"/>
            <a:ext cx="9364760" cy="701731"/>
          </a:xfrm>
          <a:noFill/>
        </p:spPr>
        <p:txBody>
          <a:bodyPr wrap="square" rtlCol="0">
            <a:spAutoFit/>
          </a:bodyPr>
          <a:lstStyle>
            <a:lvl1pPr>
              <a:defRPr lang="ja-JP" altLang="en-US" sz="4400" dirty="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セクションタイトル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2504053" y="4114104"/>
            <a:ext cx="9364760" cy="1094317"/>
          </a:xfrm>
          <a:noFill/>
        </p:spPr>
        <p:txBody>
          <a:bodyPr wrap="square" rtlCol="0">
            <a:spAutoFit/>
          </a:bodyPr>
          <a:lstStyle>
            <a:lvl1pPr>
              <a:defRPr lang="ja-JP" altLang="en-US" sz="2000" dirty="0" smtClean="0">
                <a:solidFill>
                  <a:schemeClr val="tx2"/>
                </a:solidFill>
              </a:defRPr>
            </a:lvl1pPr>
          </a:lstStyle>
          <a:p>
            <a:pPr marL="285737" lvl="0" indent="-285737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37" lvl="0" indent="-285737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37" lvl="0" indent="-285737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293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TED（JP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56" b="22356"/>
          <a:stretch/>
        </p:blipFill>
        <p:spPr>
          <a:xfrm>
            <a:off x="10539801" y="6632835"/>
            <a:ext cx="1345227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31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TED（EN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701" y="6639861"/>
            <a:ext cx="1187169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14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inrev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108" y="6539717"/>
            <a:ext cx="1224000" cy="2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61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AP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335" y="6639861"/>
            <a:ext cx="2250535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2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P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95" y="6656182"/>
            <a:ext cx="1076031" cy="11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6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54870" y="191725"/>
            <a:ext cx="9970817" cy="504000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4867" y="1091436"/>
            <a:ext cx="11520000" cy="50400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868" y="6623492"/>
            <a:ext cx="3242341" cy="14362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89403" y="6626056"/>
            <a:ext cx="213199" cy="18445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r"/>
            <a:fld id="{093A90CE-37A5-4B3F-8778-676E0ECBD275}" type="slidenum">
              <a:rPr kumimoji="1" lang="en-US" altLang="ja-JP" sz="11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kumimoji="1" lang="ja-JP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044" y="242559"/>
            <a:ext cx="1230769" cy="360000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992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kumimoji="1"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409" indent="-352409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809585" indent="-352409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254063" indent="-339709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9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300EDF21-12EB-40B4-A31A-B4278CC28B30}"/>
              </a:ext>
            </a:extLst>
          </p:cNvPr>
          <p:cNvSpPr/>
          <p:nvPr/>
        </p:nvSpPr>
        <p:spPr>
          <a:xfrm>
            <a:off x="3847070" y="3583459"/>
            <a:ext cx="914400" cy="68374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D7CBB6-8C13-4C51-88A9-559D5E3526A2}"/>
              </a:ext>
            </a:extLst>
          </p:cNvPr>
          <p:cNvSpPr txBox="1"/>
          <p:nvPr/>
        </p:nvSpPr>
        <p:spPr>
          <a:xfrm>
            <a:off x="1458906" y="4014572"/>
            <a:ext cx="151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V_</a:t>
            </a:r>
            <a:r>
              <a:rPr lang="en-US" altLang="ja-JP" dirty="0">
                <a:solidFill>
                  <a:schemeClr val="bg1"/>
                </a:solidFill>
              </a:rPr>
              <a:t>SYNC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en-US" altLang="ja-JP" dirty="0">
                <a:solidFill>
                  <a:schemeClr val="bg1"/>
                </a:solidFill>
              </a:rPr>
              <a:t>OUT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F3E829C-D066-4076-B86E-9A16C7C4FEB9}"/>
              </a:ext>
            </a:extLst>
          </p:cNvPr>
          <p:cNvSpPr txBox="1"/>
          <p:nvPr/>
        </p:nvSpPr>
        <p:spPr>
          <a:xfrm>
            <a:off x="1570116" y="6092566"/>
            <a:ext cx="1749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</a:rPr>
              <a:t>H</a:t>
            </a:r>
            <a:r>
              <a:rPr kumimoji="1" lang="en-US" altLang="ja-JP" dirty="0">
                <a:solidFill>
                  <a:schemeClr val="bg1"/>
                </a:solidFill>
              </a:rPr>
              <a:t>_</a:t>
            </a:r>
            <a:r>
              <a:rPr lang="en-US" altLang="ja-JP" dirty="0">
                <a:solidFill>
                  <a:schemeClr val="bg1"/>
                </a:solidFill>
              </a:rPr>
              <a:t>SYNC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en-US" altLang="ja-JP" dirty="0">
                <a:solidFill>
                  <a:schemeClr val="bg1"/>
                </a:solidFill>
              </a:rPr>
              <a:t>OUT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1A12DC5-A4CE-4A8E-AC31-58896D594547}"/>
              </a:ext>
            </a:extLst>
          </p:cNvPr>
          <p:cNvSpPr txBox="1"/>
          <p:nvPr/>
        </p:nvSpPr>
        <p:spPr>
          <a:xfrm>
            <a:off x="4733446" y="6007440"/>
            <a:ext cx="1749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抜けている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6F3CDC-3866-415A-895E-E85E2D8B3AC2}"/>
              </a:ext>
            </a:extLst>
          </p:cNvPr>
          <p:cNvSpPr txBox="1"/>
          <p:nvPr/>
        </p:nvSpPr>
        <p:spPr>
          <a:xfrm>
            <a:off x="3835118" y="4383904"/>
            <a:ext cx="2964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</a:rPr>
              <a:t>H</a:t>
            </a:r>
            <a:r>
              <a:rPr kumimoji="1" lang="en-US" altLang="ja-JP" dirty="0">
                <a:solidFill>
                  <a:schemeClr val="bg1"/>
                </a:solidFill>
              </a:rPr>
              <a:t>_</a:t>
            </a:r>
            <a:r>
              <a:rPr lang="en-US" altLang="ja-JP" dirty="0">
                <a:solidFill>
                  <a:schemeClr val="bg1"/>
                </a:solidFill>
              </a:rPr>
              <a:t>SYNC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en-US" altLang="ja-JP" dirty="0">
                <a:solidFill>
                  <a:schemeClr val="bg1"/>
                </a:solidFill>
              </a:rPr>
              <a:t>does not appear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5095E82-7835-4A29-AC8D-C8E6E7B2E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637" y="0"/>
            <a:ext cx="10808043" cy="6858000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AE6E384-4642-4C30-9B22-1F6D7F85BA5A}"/>
              </a:ext>
            </a:extLst>
          </p:cNvPr>
          <p:cNvSpPr txBox="1"/>
          <p:nvPr/>
        </p:nvSpPr>
        <p:spPr>
          <a:xfrm>
            <a:off x="1182295" y="3740663"/>
            <a:ext cx="151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V_</a:t>
            </a:r>
            <a:r>
              <a:rPr lang="en-US" altLang="ja-JP" dirty="0"/>
              <a:t>SYNC</a:t>
            </a:r>
            <a:r>
              <a:rPr lang="ja-JP" altLang="en-US" dirty="0"/>
              <a:t> </a:t>
            </a:r>
            <a:r>
              <a:rPr lang="en-US" altLang="ja-JP" dirty="0"/>
              <a:t>OUT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66E84C0-216A-401C-9F5B-9BC8A093CF39}"/>
              </a:ext>
            </a:extLst>
          </p:cNvPr>
          <p:cNvSpPr txBox="1"/>
          <p:nvPr/>
        </p:nvSpPr>
        <p:spPr>
          <a:xfrm>
            <a:off x="1062847" y="5199447"/>
            <a:ext cx="1635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H</a:t>
            </a:r>
            <a:r>
              <a:rPr kumimoji="1" lang="en-US" altLang="ja-JP" dirty="0"/>
              <a:t>_</a:t>
            </a:r>
            <a:r>
              <a:rPr lang="en-US" altLang="ja-JP" dirty="0"/>
              <a:t>SYNC</a:t>
            </a:r>
            <a:r>
              <a:rPr lang="ja-JP" altLang="en-US" dirty="0"/>
              <a:t> </a:t>
            </a:r>
            <a:r>
              <a:rPr lang="en-US" altLang="ja-JP" dirty="0"/>
              <a:t>OUT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24C4905-7895-49D9-8CBA-F1C6C4873B87}"/>
              </a:ext>
            </a:extLst>
          </p:cNvPr>
          <p:cNvSpPr txBox="1"/>
          <p:nvPr/>
        </p:nvSpPr>
        <p:spPr>
          <a:xfrm>
            <a:off x="1721873" y="2658762"/>
            <a:ext cx="1635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DE</a:t>
            </a:r>
            <a:r>
              <a:rPr kumimoji="1" lang="ja-JP" altLang="en-US" dirty="0"/>
              <a:t> </a:t>
            </a:r>
            <a:r>
              <a:rPr kumimoji="1" lang="en-US" altLang="ja-JP" dirty="0"/>
              <a:t>OUT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191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9C0E7CA-A6C2-4551-944C-7F878052E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3420" y="329514"/>
            <a:ext cx="12192000" cy="6858000"/>
          </a:xfrm>
          <a:prstGeom prst="rect">
            <a:avLst/>
          </a:prstGeo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300EDF21-12EB-40B4-A31A-B4278CC28B30}"/>
              </a:ext>
            </a:extLst>
          </p:cNvPr>
          <p:cNvSpPr/>
          <p:nvPr/>
        </p:nvSpPr>
        <p:spPr>
          <a:xfrm>
            <a:off x="3847070" y="3583459"/>
            <a:ext cx="914400" cy="68374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9943488B-E1D5-46E9-800D-BFB71B45EE69}"/>
              </a:ext>
            </a:extLst>
          </p:cNvPr>
          <p:cNvSpPr/>
          <p:nvPr/>
        </p:nvSpPr>
        <p:spPr>
          <a:xfrm>
            <a:off x="4733446" y="4989382"/>
            <a:ext cx="650790" cy="12027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B0628C5-76E3-41F8-9A7A-7AB440A9969E}"/>
              </a:ext>
            </a:extLst>
          </p:cNvPr>
          <p:cNvSpPr/>
          <p:nvPr/>
        </p:nvSpPr>
        <p:spPr>
          <a:xfrm>
            <a:off x="6182094" y="577337"/>
            <a:ext cx="1235676" cy="16516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199D8C-4550-42E2-8D7A-2851F9F3F595}"/>
              </a:ext>
            </a:extLst>
          </p:cNvPr>
          <p:cNvSpPr txBox="1"/>
          <p:nvPr/>
        </p:nvSpPr>
        <p:spPr>
          <a:xfrm>
            <a:off x="4304270" y="2771691"/>
            <a:ext cx="234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0" dirty="0">
                <a:solidFill>
                  <a:schemeClr val="bg1">
                    <a:lumMod val="95000"/>
                  </a:schemeClr>
                </a:solidFill>
                <a:effectLst/>
                <a:latin typeface="Roboto" panose="02000000000000000000" pitchFamily="2" charset="0"/>
              </a:rPr>
              <a:t>Enlarged waveform</a:t>
            </a:r>
            <a:r>
              <a:rPr lang="ja-JP" altLang="en-US" i="0" dirty="0">
                <a:solidFill>
                  <a:schemeClr val="bg1">
                    <a:lumMod val="95000"/>
                  </a:schemeClr>
                </a:solidFill>
                <a:effectLst/>
                <a:latin typeface="Roboto" panose="02000000000000000000" pitchFamily="2" charset="0"/>
              </a:rPr>
              <a:t>↓</a:t>
            </a:r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D7CBB6-8C13-4C51-88A9-559D5E3526A2}"/>
              </a:ext>
            </a:extLst>
          </p:cNvPr>
          <p:cNvSpPr txBox="1"/>
          <p:nvPr/>
        </p:nvSpPr>
        <p:spPr>
          <a:xfrm>
            <a:off x="1458906" y="4014572"/>
            <a:ext cx="151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V_</a:t>
            </a:r>
            <a:r>
              <a:rPr lang="en-US" altLang="ja-JP" dirty="0">
                <a:solidFill>
                  <a:schemeClr val="bg1"/>
                </a:solidFill>
              </a:rPr>
              <a:t>SYNC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en-US" altLang="ja-JP" dirty="0">
                <a:solidFill>
                  <a:schemeClr val="bg1"/>
                </a:solidFill>
              </a:rPr>
              <a:t>OUT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F3E829C-D066-4076-B86E-9A16C7C4FEB9}"/>
              </a:ext>
            </a:extLst>
          </p:cNvPr>
          <p:cNvSpPr txBox="1"/>
          <p:nvPr/>
        </p:nvSpPr>
        <p:spPr>
          <a:xfrm>
            <a:off x="1570116" y="6092566"/>
            <a:ext cx="1749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</a:rPr>
              <a:t>H</a:t>
            </a:r>
            <a:r>
              <a:rPr kumimoji="1" lang="en-US" altLang="ja-JP" dirty="0">
                <a:solidFill>
                  <a:schemeClr val="bg1"/>
                </a:solidFill>
              </a:rPr>
              <a:t>_</a:t>
            </a:r>
            <a:r>
              <a:rPr lang="en-US" altLang="ja-JP" dirty="0">
                <a:solidFill>
                  <a:schemeClr val="bg1"/>
                </a:solidFill>
              </a:rPr>
              <a:t>SYNC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en-US" altLang="ja-JP" dirty="0">
                <a:solidFill>
                  <a:schemeClr val="bg1"/>
                </a:solidFill>
              </a:rPr>
              <a:t>OUT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1A12DC5-A4CE-4A8E-AC31-58896D594547}"/>
              </a:ext>
            </a:extLst>
          </p:cNvPr>
          <p:cNvSpPr txBox="1"/>
          <p:nvPr/>
        </p:nvSpPr>
        <p:spPr>
          <a:xfrm>
            <a:off x="4733446" y="6007440"/>
            <a:ext cx="1749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抜けている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6F3CDC-3866-415A-895E-E85E2D8B3AC2}"/>
              </a:ext>
            </a:extLst>
          </p:cNvPr>
          <p:cNvSpPr txBox="1"/>
          <p:nvPr/>
        </p:nvSpPr>
        <p:spPr>
          <a:xfrm>
            <a:off x="3835118" y="4383904"/>
            <a:ext cx="2964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</a:rPr>
              <a:t>H</a:t>
            </a:r>
            <a:r>
              <a:rPr kumimoji="1" lang="en-US" altLang="ja-JP" dirty="0">
                <a:solidFill>
                  <a:schemeClr val="bg1"/>
                </a:solidFill>
              </a:rPr>
              <a:t>_</a:t>
            </a:r>
            <a:r>
              <a:rPr lang="en-US" altLang="ja-JP" dirty="0">
                <a:solidFill>
                  <a:schemeClr val="bg1"/>
                </a:solidFill>
              </a:rPr>
              <a:t>SYNC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en-US" altLang="ja-JP" dirty="0">
                <a:solidFill>
                  <a:schemeClr val="bg1"/>
                </a:solidFill>
              </a:rPr>
              <a:t>does not appear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04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300EDF21-12EB-40B4-A31A-B4278CC28B30}"/>
              </a:ext>
            </a:extLst>
          </p:cNvPr>
          <p:cNvSpPr/>
          <p:nvPr/>
        </p:nvSpPr>
        <p:spPr>
          <a:xfrm>
            <a:off x="3847070" y="3583459"/>
            <a:ext cx="914400" cy="68374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D7CBB6-8C13-4C51-88A9-559D5E3526A2}"/>
              </a:ext>
            </a:extLst>
          </p:cNvPr>
          <p:cNvSpPr txBox="1"/>
          <p:nvPr/>
        </p:nvSpPr>
        <p:spPr>
          <a:xfrm>
            <a:off x="1458906" y="4014572"/>
            <a:ext cx="151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V_</a:t>
            </a:r>
            <a:r>
              <a:rPr lang="en-US" altLang="ja-JP" dirty="0">
                <a:solidFill>
                  <a:schemeClr val="bg1"/>
                </a:solidFill>
              </a:rPr>
              <a:t>SYNC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en-US" altLang="ja-JP" dirty="0">
                <a:solidFill>
                  <a:schemeClr val="bg1"/>
                </a:solidFill>
              </a:rPr>
              <a:t>OUT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F3E829C-D066-4076-B86E-9A16C7C4FEB9}"/>
              </a:ext>
            </a:extLst>
          </p:cNvPr>
          <p:cNvSpPr txBox="1"/>
          <p:nvPr/>
        </p:nvSpPr>
        <p:spPr>
          <a:xfrm>
            <a:off x="1570116" y="6092566"/>
            <a:ext cx="1749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</a:rPr>
              <a:t>H</a:t>
            </a:r>
            <a:r>
              <a:rPr kumimoji="1" lang="en-US" altLang="ja-JP" dirty="0">
                <a:solidFill>
                  <a:schemeClr val="bg1"/>
                </a:solidFill>
              </a:rPr>
              <a:t>_</a:t>
            </a:r>
            <a:r>
              <a:rPr lang="en-US" altLang="ja-JP" dirty="0">
                <a:solidFill>
                  <a:schemeClr val="bg1"/>
                </a:solidFill>
              </a:rPr>
              <a:t>SYNC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en-US" altLang="ja-JP" dirty="0">
                <a:solidFill>
                  <a:schemeClr val="bg1"/>
                </a:solidFill>
              </a:rPr>
              <a:t>OUT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1A12DC5-A4CE-4A8E-AC31-58896D594547}"/>
              </a:ext>
            </a:extLst>
          </p:cNvPr>
          <p:cNvSpPr txBox="1"/>
          <p:nvPr/>
        </p:nvSpPr>
        <p:spPr>
          <a:xfrm>
            <a:off x="4733446" y="6007440"/>
            <a:ext cx="1749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抜けている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6F3CDC-3866-415A-895E-E85E2D8B3AC2}"/>
              </a:ext>
            </a:extLst>
          </p:cNvPr>
          <p:cNvSpPr txBox="1"/>
          <p:nvPr/>
        </p:nvSpPr>
        <p:spPr>
          <a:xfrm>
            <a:off x="3835118" y="4383904"/>
            <a:ext cx="2964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</a:rPr>
              <a:t>H</a:t>
            </a:r>
            <a:r>
              <a:rPr kumimoji="1" lang="en-US" altLang="ja-JP" dirty="0">
                <a:solidFill>
                  <a:schemeClr val="bg1"/>
                </a:solidFill>
              </a:rPr>
              <a:t>_</a:t>
            </a:r>
            <a:r>
              <a:rPr lang="en-US" altLang="ja-JP" dirty="0">
                <a:solidFill>
                  <a:schemeClr val="bg1"/>
                </a:solidFill>
              </a:rPr>
              <a:t>SYNC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en-US" altLang="ja-JP" dirty="0">
                <a:solidFill>
                  <a:schemeClr val="bg1"/>
                </a:solidFill>
              </a:rPr>
              <a:t>does not appear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24C4905-7895-49D9-8CBA-F1C6C4873B87}"/>
              </a:ext>
            </a:extLst>
          </p:cNvPr>
          <p:cNvSpPr txBox="1"/>
          <p:nvPr/>
        </p:nvSpPr>
        <p:spPr>
          <a:xfrm>
            <a:off x="1062846" y="1104555"/>
            <a:ext cx="97287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In the initial settings of the camera, the customer does not read the EDID and outputs at a fixed resolution. When using the resolution 1080p 29.97Hz, it is output in the CEA VIC34 format (details shown below).</a:t>
            </a:r>
            <a:endParaRPr kumimoji="1"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79E54B5-4529-4781-8E56-E610B843C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333" y="3033762"/>
            <a:ext cx="6733333" cy="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7175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ユーザー定義 10">
      <a:dk1>
        <a:sysClr val="windowText" lastClr="000000"/>
      </a:dk1>
      <a:lt1>
        <a:sysClr val="window" lastClr="FFFFFF"/>
      </a:lt1>
      <a:dk2>
        <a:srgbClr val="3F3F3F"/>
      </a:dk2>
      <a:lt2>
        <a:srgbClr val="7F7F7F"/>
      </a:lt2>
      <a:accent1>
        <a:srgbClr val="005BAC"/>
      </a:accent1>
      <a:accent2>
        <a:srgbClr val="00A6D9"/>
      </a:accent2>
      <a:accent3>
        <a:srgbClr val="17991E"/>
      </a:accent3>
      <a:accent4>
        <a:srgbClr val="8EC31E"/>
      </a:accent4>
      <a:accent5>
        <a:srgbClr val="E79F2F"/>
      </a:accent5>
      <a:accent6>
        <a:srgbClr val="E7382F"/>
      </a:accent6>
      <a:hlink>
        <a:srgbClr val="005BAC"/>
      </a:hlink>
      <a:folHlink>
        <a:srgbClr val="00A6D9"/>
      </a:folHlink>
    </a:clrScheme>
    <a:fontScheme name="ユーザー定義 7">
      <a:majorFont>
        <a:latin typeface="Tahoma"/>
        <a:ea typeface="Meiryo UI"/>
        <a:cs typeface=""/>
      </a:majorFont>
      <a:minorFont>
        <a:latin typeface="Tahoma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31928</TotalTime>
  <Words>103</Words>
  <Application>Microsoft Office PowerPoint</Application>
  <PresentationFormat>ワイド画面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Arial</vt:lpstr>
      <vt:lpstr>Roboto</vt:lpstr>
      <vt:lpstr>Tahoma</vt:lpstr>
      <vt:lpstr>Wingdings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構成案</dc:title>
  <dc:creator>TED ECE2 Kobayashi Hirotsugu</dc:creator>
  <cp:lastModifiedBy>TED ECE2 Yuyama Hiroaki</cp:lastModifiedBy>
  <cp:revision>12</cp:revision>
  <dcterms:created xsi:type="dcterms:W3CDTF">2023-11-17T05:32:38Z</dcterms:created>
  <dcterms:modified xsi:type="dcterms:W3CDTF">2024-02-15T04:09:51Z</dcterms:modified>
</cp:coreProperties>
</file>