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3" r:id="rId2"/>
    <p:sldId id="294" r:id="rId3"/>
    <p:sldId id="295" r:id="rId4"/>
    <p:sldId id="296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598" autoAdjust="0"/>
  </p:normalViewPr>
  <p:slideViewPr>
    <p:cSldViewPr snapToGrid="0">
      <p:cViewPr varScale="1">
        <p:scale>
          <a:sx n="215" d="100"/>
          <a:sy n="215" d="100"/>
        </p:scale>
        <p:origin x="558" y="16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TFP401A HSYNC Skip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Vishesh Pithadiya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689A688-B6C7-6E46-84AC-AC4FC9D8ED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1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7E2D-A23D-4246-A21E-DA266F0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E4C6-E3DF-481E-8B86-A32FF3E7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Resolution: 1920 x1080 29.98Hz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30EB-076C-4EE6-A0EE-B8C0521FB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105DF-1DD6-44BF-95DE-B16CD69A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62491" y="708439"/>
            <a:ext cx="3196767" cy="42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7E2D-A23D-4246-A21E-DA266F0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Captures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CBDC9-BBB0-4494-ACE6-99FBCEBFB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976324"/>
            <a:ext cx="8467725" cy="33289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30EB-076C-4EE6-A0EE-B8C0521FB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787E9-6479-4B27-9AA0-FF1B99152C05}"/>
              </a:ext>
            </a:extLst>
          </p:cNvPr>
          <p:cNvSpPr txBox="1"/>
          <p:nvPr/>
        </p:nvSpPr>
        <p:spPr>
          <a:xfrm>
            <a:off x="479394" y="119848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HSYNC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980F9-BCD0-4326-BAF2-BDA6C9FDB5D6}"/>
              </a:ext>
            </a:extLst>
          </p:cNvPr>
          <p:cNvSpPr txBox="1"/>
          <p:nvPr/>
        </p:nvSpPr>
        <p:spPr>
          <a:xfrm>
            <a:off x="474094" y="19020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VSYNC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DA74C-E220-4D1C-A8E5-60658272A3B1}"/>
              </a:ext>
            </a:extLst>
          </p:cNvPr>
          <p:cNvSpPr txBox="1"/>
          <p:nvPr/>
        </p:nvSpPr>
        <p:spPr>
          <a:xfrm>
            <a:off x="485805" y="339101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VSYNC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AC862-C218-462B-AEF4-D6FAF3F67B21}"/>
              </a:ext>
            </a:extLst>
          </p:cNvPr>
          <p:cNvSpPr txBox="1"/>
          <p:nvPr/>
        </p:nvSpPr>
        <p:spPr>
          <a:xfrm>
            <a:off x="461270" y="26408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HSYNC</a:t>
            </a:r>
          </a:p>
        </p:txBody>
      </p:sp>
    </p:spTree>
    <p:extLst>
      <p:ext uri="{BB962C8B-B14F-4D97-AF65-F5344CB8AC3E}">
        <p14:creationId xmlns:p14="http://schemas.microsoft.com/office/powerpoint/2010/main" val="14984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2D57FF-9023-431A-901B-2FFB39DB6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954550"/>
            <a:ext cx="8467725" cy="3372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07E2D-A23D-4246-A21E-DA266F0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Captures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30EB-076C-4EE6-A0EE-B8C0521FB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787E9-6479-4B27-9AA0-FF1B99152C05}"/>
              </a:ext>
            </a:extLst>
          </p:cNvPr>
          <p:cNvSpPr txBox="1"/>
          <p:nvPr/>
        </p:nvSpPr>
        <p:spPr>
          <a:xfrm>
            <a:off x="479394" y="119848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HSYNC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980F9-BCD0-4326-BAF2-BDA6C9FDB5D6}"/>
              </a:ext>
            </a:extLst>
          </p:cNvPr>
          <p:cNvSpPr txBox="1"/>
          <p:nvPr/>
        </p:nvSpPr>
        <p:spPr>
          <a:xfrm>
            <a:off x="474094" y="190202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DA74C-E220-4D1C-A8E5-60658272A3B1}"/>
              </a:ext>
            </a:extLst>
          </p:cNvPr>
          <p:cNvSpPr txBox="1"/>
          <p:nvPr/>
        </p:nvSpPr>
        <p:spPr>
          <a:xfrm>
            <a:off x="485805" y="33910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AC862-C218-462B-AEF4-D6FAF3F67B21}"/>
              </a:ext>
            </a:extLst>
          </p:cNvPr>
          <p:cNvSpPr txBox="1"/>
          <p:nvPr/>
        </p:nvSpPr>
        <p:spPr>
          <a:xfrm>
            <a:off x="461270" y="26408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HSYNC</a:t>
            </a:r>
          </a:p>
        </p:txBody>
      </p:sp>
    </p:spTree>
    <p:extLst>
      <p:ext uri="{BB962C8B-B14F-4D97-AF65-F5344CB8AC3E}">
        <p14:creationId xmlns:p14="http://schemas.microsoft.com/office/powerpoint/2010/main" val="71006635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27</Words>
  <Application>Microsoft Office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FinalPowerpoint</vt:lpstr>
      <vt:lpstr>TFP401A HSYNC Skip</vt:lpstr>
      <vt:lpstr>Setup</vt:lpstr>
      <vt:lpstr>Screen Captures</vt:lpstr>
      <vt:lpstr>Screen Captures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Pithadiya, Vishesh</cp:lastModifiedBy>
  <cp:revision>153</cp:revision>
  <dcterms:created xsi:type="dcterms:W3CDTF">2007-12-19T20:51:45Z</dcterms:created>
  <dcterms:modified xsi:type="dcterms:W3CDTF">2024-03-19T20:31:56Z</dcterms:modified>
</cp:coreProperties>
</file>