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34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26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9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85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63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19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07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46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87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97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82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9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A7EF1-3F34-439B-B959-22C16468BCB1}" type="datetimeFigureOut">
              <a:rPr kumimoji="1" lang="ja-JP" altLang="en-US" smtClean="0"/>
              <a:t>2017/6/2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B1B7-D981-443D-A181-46215910D1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8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9390" y="188550"/>
            <a:ext cx="5533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TFP401A-Q1</a:t>
            </a:r>
            <a:r>
              <a:rPr kumimoji="1" lang="ja-JP" altLang="en-US" sz="2400" dirty="0" smtClean="0"/>
              <a:t>　</a:t>
            </a:r>
            <a:r>
              <a:rPr kumimoji="1" lang="en-US" altLang="ja-JP" sz="2400" dirty="0" smtClean="0"/>
              <a:t>AC-Timing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2 (OCK_INV = “0”)</a:t>
            </a:r>
            <a:endParaRPr kumimoji="1" lang="ja-JP" altLang="en-US" sz="2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3410" y="692620"/>
            <a:ext cx="12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- Timing Chart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27480" y="1514335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ODCK</a:t>
            </a:r>
            <a:endParaRPr kumimoji="1" lang="ja-JP" altLang="en-US" sz="1200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1403560" y="1442325"/>
            <a:ext cx="15122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915770" y="1730365"/>
            <a:ext cx="15122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4427980" y="1442325"/>
            <a:ext cx="15122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940190" y="1442325"/>
            <a:ext cx="0" cy="28804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4427980" y="1442325"/>
            <a:ext cx="0" cy="28804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5940190" y="1730365"/>
            <a:ext cx="15122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>
            <a:off x="2915770" y="1442325"/>
            <a:ext cx="0" cy="28804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6084210" y="2018405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6084210" y="2018405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5508130" y="2018405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5508130" y="2018405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5580140" y="2018405"/>
            <a:ext cx="5040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6156220" y="2018405"/>
            <a:ext cx="10801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6156220" y="2306445"/>
            <a:ext cx="10801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矢印コネクタ 93"/>
          <p:cNvCxnSpPr/>
          <p:nvPr/>
        </p:nvCxnSpPr>
        <p:spPr>
          <a:xfrm>
            <a:off x="5580140" y="1946395"/>
            <a:ext cx="50407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2915770" y="1717944"/>
            <a:ext cx="0" cy="2503166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>
            <a:off x="5436120" y="1700760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1.8ns</a:t>
            </a:r>
            <a:endParaRPr kumimoji="1" lang="ja-JP" altLang="en-US" sz="12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940190" y="1700760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0.6ns</a:t>
            </a:r>
            <a:endParaRPr kumimoji="1" lang="ja-JP" altLang="en-US" sz="1200" dirty="0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83460" y="4509150"/>
            <a:ext cx="6336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I </a:t>
            </a:r>
            <a:r>
              <a:rPr lang="en-US" altLang="ja-JP" sz="1400" dirty="0" smtClean="0"/>
              <a:t>summarized the upper timing-chart from the </a:t>
            </a:r>
            <a:r>
              <a:rPr lang="en-US" altLang="ja-JP" sz="1400" dirty="0"/>
              <a:t>conventional </a:t>
            </a:r>
            <a:r>
              <a:rPr lang="en-US" altLang="ja-JP" sz="1400" dirty="0" smtClean="0"/>
              <a:t>questions.</a:t>
            </a:r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Our customer request is Output delay specification.</a:t>
            </a:r>
          </a:p>
          <a:p>
            <a:endParaRPr lang="en-US" altLang="ja-JP" sz="1400" dirty="0" smtClean="0"/>
          </a:p>
          <a:p>
            <a:r>
              <a:rPr lang="en-US" altLang="ja-JP" sz="1400" dirty="0" smtClean="0"/>
              <a:t>The maximum delay is </a:t>
            </a:r>
            <a:r>
              <a:rPr lang="en-US" altLang="ja-JP" sz="1400" dirty="0" err="1" smtClean="0"/>
              <a:t>Tcycle</a:t>
            </a:r>
            <a:r>
              <a:rPr lang="en-US" altLang="ja-JP" sz="1400" dirty="0" smtClean="0"/>
              <a:t> – setup(min).</a:t>
            </a:r>
          </a:p>
          <a:p>
            <a:r>
              <a:rPr lang="en-US" altLang="ja-JP" sz="1400" dirty="0" smtClean="0"/>
              <a:t>The minimum delay is hold(min).</a:t>
            </a:r>
          </a:p>
          <a:p>
            <a:endParaRPr lang="en-US" altLang="ja-JP" sz="1400" dirty="0"/>
          </a:p>
          <a:p>
            <a:r>
              <a:rPr lang="en-US" altLang="ja-JP" sz="1400" dirty="0"/>
              <a:t>Is it this way of thinking?</a:t>
            </a:r>
            <a:endParaRPr lang="en-US" altLang="ja-JP" sz="1400" dirty="0" smtClean="0"/>
          </a:p>
        </p:txBody>
      </p:sp>
      <p:cxnSp>
        <p:nvCxnSpPr>
          <p:cNvPr id="114" name="直線コネクタ 113"/>
          <p:cNvCxnSpPr/>
          <p:nvPr/>
        </p:nvCxnSpPr>
        <p:spPr>
          <a:xfrm>
            <a:off x="5940190" y="1730365"/>
            <a:ext cx="0" cy="69049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>
            <a:off x="5580140" y="2306445"/>
            <a:ext cx="5040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5508130" y="278091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 flipH="1">
            <a:off x="5508130" y="2780910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2627730" y="2780910"/>
            <a:ext cx="288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2627730" y="3068950"/>
            <a:ext cx="28804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テキスト ボックス 124"/>
          <p:cNvSpPr txBox="1"/>
          <p:nvPr/>
        </p:nvSpPr>
        <p:spPr>
          <a:xfrm>
            <a:off x="5580140" y="2018405"/>
            <a:ext cx="487056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Valid</a:t>
            </a:r>
            <a:endParaRPr kumimoji="1" lang="ja-JP" altLang="en-US" sz="12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5580140" y="2780910"/>
            <a:ext cx="1656230" cy="288040"/>
            <a:chOff x="5580140" y="4149100"/>
            <a:chExt cx="2880400" cy="288040"/>
          </a:xfrm>
        </p:grpSpPr>
        <p:cxnSp>
          <p:nvCxnSpPr>
            <p:cNvPr id="126" name="直線コネクタ 125"/>
            <p:cNvCxnSpPr/>
            <p:nvPr/>
          </p:nvCxnSpPr>
          <p:spPr>
            <a:xfrm>
              <a:off x="5580140" y="4149100"/>
              <a:ext cx="2880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>
              <a:off x="5580140" y="4437140"/>
              <a:ext cx="2880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直線コネクタ 127"/>
          <p:cNvCxnSpPr/>
          <p:nvPr/>
        </p:nvCxnSpPr>
        <p:spPr>
          <a:xfrm>
            <a:off x="3059790" y="3615425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コネクタ 128"/>
          <p:cNvCxnSpPr/>
          <p:nvPr/>
        </p:nvCxnSpPr>
        <p:spPr>
          <a:xfrm flipH="1">
            <a:off x="3059790" y="3615425"/>
            <a:ext cx="72010" cy="288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グループ化 18"/>
          <p:cNvGrpSpPr/>
          <p:nvPr/>
        </p:nvGrpSpPr>
        <p:grpSpPr>
          <a:xfrm>
            <a:off x="2555720" y="3615425"/>
            <a:ext cx="504070" cy="288040"/>
            <a:chOff x="179390" y="4581160"/>
            <a:chExt cx="2880400" cy="288040"/>
          </a:xfrm>
        </p:grpSpPr>
        <p:cxnSp>
          <p:nvCxnSpPr>
            <p:cNvPr id="130" name="直線コネクタ 129"/>
            <p:cNvCxnSpPr/>
            <p:nvPr/>
          </p:nvCxnSpPr>
          <p:spPr>
            <a:xfrm>
              <a:off x="179390" y="4581160"/>
              <a:ext cx="2880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>
              <a:off x="179390" y="4869200"/>
              <a:ext cx="2880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グループ化 131"/>
          <p:cNvGrpSpPr/>
          <p:nvPr/>
        </p:nvGrpSpPr>
        <p:grpSpPr>
          <a:xfrm>
            <a:off x="3131800" y="3615425"/>
            <a:ext cx="3024420" cy="288040"/>
            <a:chOff x="5580140" y="4149100"/>
            <a:chExt cx="2880400" cy="288040"/>
          </a:xfrm>
        </p:grpSpPr>
        <p:cxnSp>
          <p:nvCxnSpPr>
            <p:cNvPr id="133" name="直線コネクタ 132"/>
            <p:cNvCxnSpPr/>
            <p:nvPr/>
          </p:nvCxnSpPr>
          <p:spPr>
            <a:xfrm>
              <a:off x="5580140" y="4149100"/>
              <a:ext cx="2880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>
              <a:off x="5580140" y="4437140"/>
              <a:ext cx="2880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テキスト ボックス 134"/>
          <p:cNvSpPr txBox="1"/>
          <p:nvPr/>
        </p:nvSpPr>
        <p:spPr>
          <a:xfrm>
            <a:off x="2587009" y="2018405"/>
            <a:ext cx="2921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the control signals and </a:t>
            </a:r>
            <a:r>
              <a:rPr lang="en-US" altLang="ja-JP" sz="1200" dirty="0" smtClean="0"/>
              <a:t>QE,QO Specification </a:t>
            </a:r>
            <a:endParaRPr kumimoji="1" lang="ja-JP" altLang="en-US" sz="1200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611450" y="2679295"/>
            <a:ext cx="2054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the control signals and </a:t>
            </a:r>
            <a:r>
              <a:rPr lang="en-US" altLang="ja-JP" sz="1200" dirty="0" smtClean="0"/>
              <a:t>QE,QO</a:t>
            </a:r>
          </a:p>
          <a:p>
            <a:r>
              <a:rPr kumimoji="1" lang="en-US" altLang="ja-JP" sz="1200" b="1" dirty="0" smtClean="0">
                <a:solidFill>
                  <a:srgbClr val="FF0000"/>
                </a:solidFill>
              </a:rPr>
              <a:t>Maximum delay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11450" y="3543415"/>
            <a:ext cx="2054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the control signals and </a:t>
            </a:r>
            <a:r>
              <a:rPr lang="en-US" altLang="ja-JP" sz="1200" dirty="0" smtClean="0"/>
              <a:t>QE,QO</a:t>
            </a:r>
          </a:p>
          <a:p>
            <a:r>
              <a:rPr kumimoji="1" lang="en-US" altLang="ja-JP" sz="1200" b="1" dirty="0" smtClean="0">
                <a:solidFill>
                  <a:srgbClr val="FF0000"/>
                </a:solidFill>
              </a:rPr>
              <a:t>Minimum delay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38" name="直線矢印コネクタ 137"/>
          <p:cNvCxnSpPr/>
          <p:nvPr/>
        </p:nvCxnSpPr>
        <p:spPr>
          <a:xfrm>
            <a:off x="5580140" y="2708900"/>
            <a:ext cx="36005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138"/>
          <p:cNvSpPr txBox="1"/>
          <p:nvPr/>
        </p:nvSpPr>
        <p:spPr>
          <a:xfrm>
            <a:off x="5436120" y="2450465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1.8ns</a:t>
            </a:r>
            <a:endParaRPr kumimoji="1" lang="ja-JP" altLang="en-US" sz="1200" dirty="0"/>
          </a:p>
        </p:txBody>
      </p:sp>
      <p:cxnSp>
        <p:nvCxnSpPr>
          <p:cNvPr id="140" name="直線矢印コネクタ 139"/>
          <p:cNvCxnSpPr/>
          <p:nvPr/>
        </p:nvCxnSpPr>
        <p:spPr>
          <a:xfrm>
            <a:off x="2915770" y="3543415"/>
            <a:ext cx="28804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テキスト ボックス 140"/>
          <p:cNvSpPr txBox="1"/>
          <p:nvPr/>
        </p:nvSpPr>
        <p:spPr>
          <a:xfrm>
            <a:off x="2771750" y="3284980"/>
            <a:ext cx="5212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0.6</a:t>
            </a:r>
            <a:r>
              <a:rPr lang="en-US" altLang="ja-JP" sz="1200" dirty="0" smtClean="0"/>
              <a:t>ns</a:t>
            </a:r>
            <a:endParaRPr kumimoji="1" lang="ja-JP" altLang="en-US" sz="1200" dirty="0"/>
          </a:p>
        </p:txBody>
      </p:sp>
      <p:cxnSp>
        <p:nvCxnSpPr>
          <p:cNvPr id="142" name="直線矢印コネクタ 141"/>
          <p:cNvCxnSpPr/>
          <p:nvPr/>
        </p:nvCxnSpPr>
        <p:spPr>
          <a:xfrm>
            <a:off x="2915770" y="2708900"/>
            <a:ext cx="259236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テキスト ボックス 142"/>
          <p:cNvSpPr txBox="1"/>
          <p:nvPr/>
        </p:nvSpPr>
        <p:spPr>
          <a:xfrm>
            <a:off x="3635870" y="2450465"/>
            <a:ext cx="1041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Tcycle</a:t>
            </a:r>
            <a:r>
              <a:rPr lang="en-US" altLang="ja-JP" sz="1200" dirty="0" smtClean="0"/>
              <a:t> – 1.8ns</a:t>
            </a:r>
            <a:endParaRPr kumimoji="1" lang="ja-JP" altLang="en-US" sz="1200" dirty="0"/>
          </a:p>
        </p:txBody>
      </p:sp>
      <p:cxnSp>
        <p:nvCxnSpPr>
          <p:cNvPr id="144" name="直線矢印コネクタ 143"/>
          <p:cNvCxnSpPr/>
          <p:nvPr/>
        </p:nvCxnSpPr>
        <p:spPr>
          <a:xfrm>
            <a:off x="2915770" y="1370315"/>
            <a:ext cx="302442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テキスト ボックス 144"/>
          <p:cNvSpPr txBox="1"/>
          <p:nvPr/>
        </p:nvSpPr>
        <p:spPr>
          <a:xfrm>
            <a:off x="4158623" y="1111880"/>
            <a:ext cx="557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err="1" smtClean="0"/>
              <a:t>Tcycle</a:t>
            </a:r>
            <a:endParaRPr kumimoji="1" lang="ja-JP" altLang="en-US" sz="1200" dirty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2362628" y="980660"/>
            <a:ext cx="105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smtClean="0"/>
              <a:t>Falling edge 1</a:t>
            </a:r>
            <a:endParaRPr kumimoji="1" lang="ja-JP" altLang="en-US" sz="1200" b="1" dirty="0"/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5407373" y="980660"/>
            <a:ext cx="10572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smtClean="0"/>
              <a:t>Falling edge 2</a:t>
            </a:r>
            <a:endParaRPr kumimoji="1" lang="ja-JP" altLang="en-US" sz="1200" b="1" dirty="0"/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5580140" y="3068950"/>
            <a:ext cx="1776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Changed by falling edge 1</a:t>
            </a:r>
            <a:endParaRPr kumimoji="1" lang="ja-JP" altLang="en-US" sz="1200" dirty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131800" y="3933070"/>
            <a:ext cx="1776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Changed by falling edge 1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58584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89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豊通エレクトロニクス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杉山 雅昭</dc:creator>
  <cp:lastModifiedBy>杉山 雅昭</cp:lastModifiedBy>
  <cp:revision>19</cp:revision>
  <dcterms:created xsi:type="dcterms:W3CDTF">2017-04-21T02:25:38Z</dcterms:created>
  <dcterms:modified xsi:type="dcterms:W3CDTF">2017-06-02T05:39:38Z</dcterms:modified>
</cp:coreProperties>
</file>