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528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7EF1-3F34-439B-B959-22C16468BCB1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B1B7-D981-443D-A181-46215910D1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267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7EF1-3F34-439B-B959-22C16468BCB1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B1B7-D981-443D-A181-46215910D1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696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7EF1-3F34-439B-B959-22C16468BCB1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B1B7-D981-443D-A181-46215910D1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852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7EF1-3F34-439B-B959-22C16468BCB1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B1B7-D981-443D-A181-46215910D1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638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7EF1-3F34-439B-B959-22C16468BCB1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B1B7-D981-443D-A181-46215910D1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199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7EF1-3F34-439B-B959-22C16468BCB1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B1B7-D981-443D-A181-46215910D1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07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7EF1-3F34-439B-B959-22C16468BCB1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B1B7-D981-443D-A181-46215910D1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469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7EF1-3F34-439B-B959-22C16468BCB1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B1B7-D981-443D-A181-46215910D1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879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7EF1-3F34-439B-B959-22C16468BCB1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B1B7-D981-443D-A181-46215910D1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978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7EF1-3F34-439B-B959-22C16468BCB1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B1B7-D981-443D-A181-46215910D1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823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7EF1-3F34-439B-B959-22C16468BCB1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B1B7-D981-443D-A181-46215910D1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39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A7EF1-3F34-439B-B959-22C16468BCB1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BB1B7-D981-443D-A181-46215910D1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783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9390" y="188550"/>
            <a:ext cx="3218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TFP401A-Q1</a:t>
            </a:r>
            <a:r>
              <a:rPr kumimoji="1" lang="ja-JP" altLang="en-US" sz="2400" dirty="0" smtClean="0"/>
              <a:t>　</a:t>
            </a:r>
            <a:r>
              <a:rPr kumimoji="1" lang="en-US" altLang="ja-JP" sz="2400" dirty="0" smtClean="0"/>
              <a:t>AC-Timing</a:t>
            </a:r>
            <a:endParaRPr kumimoji="1" lang="ja-JP" altLang="en-US" sz="2400" dirty="0"/>
          </a:p>
        </p:txBody>
      </p:sp>
      <p:sp>
        <p:nvSpPr>
          <p:cNvPr id="5" name="角丸四角形 4"/>
          <p:cNvSpPr/>
          <p:nvPr/>
        </p:nvSpPr>
        <p:spPr>
          <a:xfrm>
            <a:off x="1052512" y="1196690"/>
            <a:ext cx="936130" cy="12241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TFP401A</a:t>
            </a:r>
          </a:p>
          <a:p>
            <a:pPr algn="ctr"/>
            <a:r>
              <a:rPr kumimoji="1" lang="en-US" altLang="ja-JP" sz="1400" dirty="0" smtClean="0"/>
              <a:t>-Q1</a:t>
            </a:r>
            <a:endParaRPr kumimoji="1" lang="ja-JP" altLang="en-US" sz="1400" dirty="0"/>
          </a:p>
        </p:txBody>
      </p:sp>
      <p:sp>
        <p:nvSpPr>
          <p:cNvPr id="6" name="角丸四角形 5"/>
          <p:cNvSpPr/>
          <p:nvPr/>
        </p:nvSpPr>
        <p:spPr>
          <a:xfrm>
            <a:off x="3275820" y="1196690"/>
            <a:ext cx="945131" cy="12241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RGB</a:t>
            </a:r>
          </a:p>
          <a:p>
            <a:pPr algn="ctr"/>
            <a:r>
              <a:rPr lang="en-US" altLang="ja-JP" sz="1400" dirty="0" smtClean="0"/>
              <a:t>Receive</a:t>
            </a:r>
          </a:p>
          <a:p>
            <a:pPr algn="ctr"/>
            <a:r>
              <a:rPr lang="en-US" altLang="ja-JP" sz="1400" dirty="0" smtClean="0"/>
              <a:t>-IC</a:t>
            </a:r>
            <a:endParaRPr kumimoji="1" lang="ja-JP" altLang="en-US" sz="1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410" y="692620"/>
            <a:ext cx="13223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- Block Diagram</a:t>
            </a:r>
            <a:endParaRPr kumimoji="1" lang="ja-JP" altLang="en-US" sz="1400" dirty="0"/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1979640" y="1340710"/>
            <a:ext cx="129618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2339690" y="1052670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ODCK</a:t>
            </a:r>
            <a:endParaRPr kumimoji="1" lang="ja-JP" altLang="en-US" sz="1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051650" y="1484730"/>
            <a:ext cx="11088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Control Signals</a:t>
            </a:r>
            <a:endParaRPr kumimoji="1" lang="ja-JP" altLang="en-US" sz="1200" dirty="0"/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1979640" y="1772770"/>
            <a:ext cx="129618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>
            <a:off x="1979640" y="2204830"/>
            <a:ext cx="129618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1979640" y="1927831"/>
            <a:ext cx="1350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QE[23:0],QO[23:0]</a:t>
            </a:r>
            <a:endParaRPr kumimoji="1" lang="ja-JP" altLang="en-US" sz="1200" dirty="0"/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683460" y="2276840"/>
            <a:ext cx="36005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251400" y="1988800"/>
            <a:ext cx="8146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OCK_ONV</a:t>
            </a:r>
            <a:endParaRPr kumimoji="1" lang="ja-JP" altLang="en-US" sz="1200" dirty="0"/>
          </a:p>
        </p:txBody>
      </p:sp>
      <p:cxnSp>
        <p:nvCxnSpPr>
          <p:cNvPr id="18" name="直線矢印コネクタ 17"/>
          <p:cNvCxnSpPr/>
          <p:nvPr/>
        </p:nvCxnSpPr>
        <p:spPr>
          <a:xfrm>
            <a:off x="683460" y="2276840"/>
            <a:ext cx="0" cy="21603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4427980" y="1250723"/>
            <a:ext cx="307347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- RGB </a:t>
            </a:r>
            <a:r>
              <a:rPr kumimoji="1" lang="en-US" altLang="ja-JP" sz="1400" dirty="0" smtClean="0"/>
              <a:t>Receive-IC </a:t>
            </a:r>
            <a:r>
              <a:rPr kumimoji="1" lang="en-US" altLang="ja-JP" sz="1400" dirty="0" smtClean="0"/>
              <a:t>AC </a:t>
            </a:r>
            <a:r>
              <a:rPr kumimoji="1" lang="en-US" altLang="ja-JP" sz="1400" dirty="0" smtClean="0"/>
              <a:t>Specification</a:t>
            </a:r>
            <a:endParaRPr kumimoji="1" lang="en-US" altLang="ja-JP" sz="1400" dirty="0" smtClean="0"/>
          </a:p>
          <a:p>
            <a:endParaRPr lang="en-US" altLang="ja-JP" sz="1400" dirty="0"/>
          </a:p>
          <a:p>
            <a:r>
              <a:rPr kumimoji="1" lang="en-US" altLang="ja-JP" sz="1400" dirty="0" smtClean="0"/>
              <a:t>Setup </a:t>
            </a:r>
            <a:r>
              <a:rPr lang="en-US" altLang="ja-JP" sz="1400" dirty="0" smtClean="0"/>
              <a:t>: </a:t>
            </a:r>
            <a:r>
              <a:rPr lang="en-US" altLang="ja-JP" sz="1400" dirty="0" smtClean="0">
                <a:solidFill>
                  <a:srgbClr val="FF0000"/>
                </a:solidFill>
              </a:rPr>
              <a:t>2.1ns</a:t>
            </a:r>
            <a:r>
              <a:rPr lang="en-US" altLang="ja-JP" sz="1400" dirty="0" smtClean="0"/>
              <a:t> (min) for ODLK rising edge</a:t>
            </a:r>
          </a:p>
          <a:p>
            <a:r>
              <a:rPr kumimoji="1" lang="en-US" altLang="ja-JP" sz="1400" dirty="0" smtClean="0"/>
              <a:t>Hold   : </a:t>
            </a:r>
            <a:r>
              <a:rPr kumimoji="1" lang="en-US" altLang="ja-JP" sz="1400" dirty="0" smtClean="0">
                <a:solidFill>
                  <a:srgbClr val="FF0000"/>
                </a:solidFill>
              </a:rPr>
              <a:t>2.6ns</a:t>
            </a:r>
            <a:r>
              <a:rPr kumimoji="1" lang="en-US" altLang="ja-JP" sz="1400" dirty="0" smtClean="0"/>
              <a:t> (min)</a:t>
            </a:r>
            <a:r>
              <a:rPr lang="en-US" altLang="ja-JP" sz="1400" dirty="0" smtClean="0"/>
              <a:t> for ODLK rising edge</a:t>
            </a:r>
            <a:endParaRPr kumimoji="1" lang="en-US" altLang="ja-JP" sz="1400" dirty="0" smtClean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23410" y="2636890"/>
            <a:ext cx="1213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- Timing Chart</a:t>
            </a:r>
            <a:endParaRPr kumimoji="1" lang="ja-JP" altLang="en-US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27480" y="3140960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ODCK</a:t>
            </a:r>
            <a:endParaRPr kumimoji="1" lang="ja-JP" altLang="en-US" sz="1200" dirty="0"/>
          </a:p>
        </p:txBody>
      </p:sp>
      <p:cxnSp>
        <p:nvCxnSpPr>
          <p:cNvPr id="24" name="直線コネクタ 23"/>
          <p:cNvCxnSpPr/>
          <p:nvPr/>
        </p:nvCxnSpPr>
        <p:spPr>
          <a:xfrm>
            <a:off x="1403560" y="3068950"/>
            <a:ext cx="151221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2915770" y="3356990"/>
            <a:ext cx="151221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4427980" y="3068950"/>
            <a:ext cx="151221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5940190" y="3068950"/>
            <a:ext cx="0" cy="28804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>
            <a:off x="4427980" y="3068950"/>
            <a:ext cx="0" cy="288040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5940190" y="3356990"/>
            <a:ext cx="151221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>
            <a:off x="2915770" y="3068950"/>
            <a:ext cx="0" cy="28804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3059790" y="364503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H="1">
            <a:off x="3059790" y="364503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2483710" y="364503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flipH="1">
            <a:off x="2483710" y="364503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2555720" y="3645030"/>
            <a:ext cx="50407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2555720" y="3933070"/>
            <a:ext cx="50407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6084210" y="364503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flipH="1">
            <a:off x="6084210" y="364503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5508130" y="364503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 flipH="1">
            <a:off x="5508130" y="364503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5580140" y="3645030"/>
            <a:ext cx="50407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5580140" y="3933070"/>
            <a:ext cx="50407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3131800" y="3645030"/>
            <a:ext cx="237633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3131800" y="3933070"/>
            <a:ext cx="237633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1403560" y="3645030"/>
            <a:ext cx="10801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1403560" y="3933070"/>
            <a:ext cx="10801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6156220" y="3645030"/>
            <a:ext cx="10801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6156220" y="3933070"/>
            <a:ext cx="10801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3131800" y="364503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3203810" y="364503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3275820" y="364503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>
            <a:off x="3347830" y="364503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>
            <a:off x="3419840" y="364503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3491850" y="364503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>
            <a:off x="3563860" y="364503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3635870" y="364503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>
            <a:off x="3707880" y="364503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/>
          <p:nvPr/>
        </p:nvCxnSpPr>
        <p:spPr>
          <a:xfrm>
            <a:off x="3779890" y="364503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>
            <a:off x="3851900" y="364503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>
            <a:off x="3923910" y="364503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>
            <a:off x="3995920" y="364503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>
            <a:off x="4067930" y="364503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>
            <a:off x="4139940" y="364503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>
            <a:off x="4211950" y="364503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>
            <a:off x="4283960" y="364503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/>
          <p:cNvCxnSpPr/>
          <p:nvPr/>
        </p:nvCxnSpPr>
        <p:spPr>
          <a:xfrm>
            <a:off x="4355970" y="364503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>
            <a:off x="4427980" y="364503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/>
          <p:nvPr/>
        </p:nvCxnSpPr>
        <p:spPr>
          <a:xfrm>
            <a:off x="4499990" y="364503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/>
          <p:nvPr/>
        </p:nvCxnSpPr>
        <p:spPr>
          <a:xfrm>
            <a:off x="4572000" y="364503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/>
          <p:nvPr/>
        </p:nvCxnSpPr>
        <p:spPr>
          <a:xfrm>
            <a:off x="4644010" y="364503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/>
          <p:cNvCxnSpPr/>
          <p:nvPr/>
        </p:nvCxnSpPr>
        <p:spPr>
          <a:xfrm>
            <a:off x="4716020" y="364503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/>
          <p:cNvCxnSpPr/>
          <p:nvPr/>
        </p:nvCxnSpPr>
        <p:spPr>
          <a:xfrm>
            <a:off x="4788030" y="364503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/>
          <p:nvPr/>
        </p:nvCxnSpPr>
        <p:spPr>
          <a:xfrm>
            <a:off x="4860040" y="364503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/>
          <p:nvPr/>
        </p:nvCxnSpPr>
        <p:spPr>
          <a:xfrm>
            <a:off x="4932050" y="364503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>
            <a:off x="5004060" y="364503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/>
          <p:cNvCxnSpPr/>
          <p:nvPr/>
        </p:nvCxnSpPr>
        <p:spPr>
          <a:xfrm>
            <a:off x="5076070" y="364503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/>
          <p:nvPr/>
        </p:nvCxnSpPr>
        <p:spPr>
          <a:xfrm>
            <a:off x="5148080" y="364503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コネクタ 85"/>
          <p:cNvCxnSpPr/>
          <p:nvPr/>
        </p:nvCxnSpPr>
        <p:spPr>
          <a:xfrm>
            <a:off x="5220090" y="364503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/>
          <p:cNvCxnSpPr/>
          <p:nvPr/>
        </p:nvCxnSpPr>
        <p:spPr>
          <a:xfrm>
            <a:off x="5292100" y="364503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/>
          <p:cNvCxnSpPr/>
          <p:nvPr/>
        </p:nvCxnSpPr>
        <p:spPr>
          <a:xfrm>
            <a:off x="5364110" y="364503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/>
          <p:cNvCxnSpPr/>
          <p:nvPr/>
        </p:nvCxnSpPr>
        <p:spPr>
          <a:xfrm>
            <a:off x="5436120" y="364503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テキスト ボックス 89"/>
          <p:cNvSpPr txBox="1"/>
          <p:nvPr/>
        </p:nvSpPr>
        <p:spPr>
          <a:xfrm>
            <a:off x="2555720" y="3645030"/>
            <a:ext cx="487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Valid</a:t>
            </a:r>
            <a:endParaRPr kumimoji="1" lang="ja-JP" altLang="en-US" sz="1200" dirty="0"/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5580140" y="3656071"/>
            <a:ext cx="487056" cy="276999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Valid</a:t>
            </a:r>
            <a:endParaRPr kumimoji="1" lang="ja-JP" altLang="en-US" sz="1200" dirty="0"/>
          </a:p>
        </p:txBody>
      </p:sp>
      <p:cxnSp>
        <p:nvCxnSpPr>
          <p:cNvPr id="94" name="直線矢印コネクタ 93"/>
          <p:cNvCxnSpPr/>
          <p:nvPr/>
        </p:nvCxnSpPr>
        <p:spPr>
          <a:xfrm>
            <a:off x="5580140" y="3573020"/>
            <a:ext cx="504070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>
            <a:off x="2915770" y="3344569"/>
            <a:ext cx="0" cy="1020561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矢印コネクタ 100"/>
          <p:cNvCxnSpPr/>
          <p:nvPr/>
        </p:nvCxnSpPr>
        <p:spPr>
          <a:xfrm>
            <a:off x="4211950" y="4365130"/>
            <a:ext cx="504070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テキスト ボックス 101"/>
          <p:cNvSpPr txBox="1"/>
          <p:nvPr/>
        </p:nvSpPr>
        <p:spPr>
          <a:xfrm>
            <a:off x="5436120" y="3327385"/>
            <a:ext cx="5212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1.8ns</a:t>
            </a:r>
            <a:endParaRPr kumimoji="1" lang="ja-JP" altLang="en-US" sz="1200" dirty="0"/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5940190" y="3327385"/>
            <a:ext cx="5212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0.6ns</a:t>
            </a:r>
            <a:endParaRPr kumimoji="1" lang="ja-JP" altLang="en-US" sz="1200" dirty="0"/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3923910" y="3933070"/>
            <a:ext cx="542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Setup</a:t>
            </a:r>
          </a:p>
          <a:p>
            <a:r>
              <a:rPr lang="en-US" altLang="ja-JP" sz="1200" dirty="0" smtClean="0">
                <a:solidFill>
                  <a:srgbClr val="FF0000"/>
                </a:solidFill>
              </a:rPr>
              <a:t>2.1ns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4427980" y="3933070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Hold</a:t>
            </a:r>
          </a:p>
          <a:p>
            <a:r>
              <a:rPr lang="en-US" altLang="ja-JP" sz="1200" dirty="0" smtClean="0">
                <a:solidFill>
                  <a:srgbClr val="FF0000"/>
                </a:solidFill>
              </a:rPr>
              <a:t>2.6ns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cxnSp>
        <p:nvCxnSpPr>
          <p:cNvPr id="92" name="直線矢印コネクタ 91"/>
          <p:cNvCxnSpPr/>
          <p:nvPr/>
        </p:nvCxnSpPr>
        <p:spPr>
          <a:xfrm>
            <a:off x="4427980" y="2924930"/>
            <a:ext cx="1512210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テキスト ボックス 92"/>
          <p:cNvSpPr txBox="1"/>
          <p:nvPr/>
        </p:nvSpPr>
        <p:spPr>
          <a:xfrm>
            <a:off x="4644010" y="2636890"/>
            <a:ext cx="981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Cycle/2 : </a:t>
            </a:r>
            <a:r>
              <a:rPr lang="en-US" altLang="ja-JP" sz="1200" dirty="0"/>
              <a:t>9</a:t>
            </a:r>
            <a:r>
              <a:rPr lang="en-US" altLang="ja-JP" sz="1200" dirty="0" smtClean="0"/>
              <a:t>ns</a:t>
            </a:r>
            <a:endParaRPr kumimoji="1" lang="ja-JP" altLang="en-US" sz="1200" dirty="0"/>
          </a:p>
        </p:txBody>
      </p:sp>
      <p:cxnSp>
        <p:nvCxnSpPr>
          <p:cNvPr id="99" name="直線矢印コネクタ 98"/>
          <p:cNvCxnSpPr/>
          <p:nvPr/>
        </p:nvCxnSpPr>
        <p:spPr>
          <a:xfrm flipH="1">
            <a:off x="4211950" y="4869200"/>
            <a:ext cx="1728240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テキスト ボックス 99"/>
          <p:cNvSpPr txBox="1"/>
          <p:nvPr/>
        </p:nvSpPr>
        <p:spPr>
          <a:xfrm>
            <a:off x="683460" y="5355293"/>
            <a:ext cx="6336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Our customer uses RGB Receive-IC, and it has setup of 2.1ns and hold of 2.6ns.</a:t>
            </a:r>
          </a:p>
          <a:p>
            <a:r>
              <a:rPr lang="en-US" altLang="ja-JP" sz="1400" dirty="0" smtClean="0"/>
              <a:t>So, Receive-IC can not use the same ODCK edge on TFP401A-Q1.</a:t>
            </a:r>
          </a:p>
          <a:p>
            <a:r>
              <a:rPr lang="en-US" altLang="ja-JP" sz="1400" dirty="0" smtClean="0"/>
              <a:t>They will use rising edge on RGB Receive IC.</a:t>
            </a:r>
          </a:p>
          <a:p>
            <a:r>
              <a:rPr lang="en-US" altLang="ja-JP" sz="1400" dirty="0" smtClean="0"/>
              <a:t>Could you tell us the maximum setup time ?</a:t>
            </a:r>
          </a:p>
        </p:txBody>
      </p:sp>
      <p:cxnSp>
        <p:nvCxnSpPr>
          <p:cNvPr id="106" name="直線コネクタ 105"/>
          <p:cNvCxnSpPr/>
          <p:nvPr/>
        </p:nvCxnSpPr>
        <p:spPr>
          <a:xfrm>
            <a:off x="6084210" y="443714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コネクタ 106"/>
          <p:cNvCxnSpPr/>
          <p:nvPr/>
        </p:nvCxnSpPr>
        <p:spPr>
          <a:xfrm flipH="1">
            <a:off x="6084210" y="443714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コネクタ 107"/>
          <p:cNvCxnSpPr/>
          <p:nvPr/>
        </p:nvCxnSpPr>
        <p:spPr>
          <a:xfrm>
            <a:off x="4211950" y="4437140"/>
            <a:ext cx="187226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コネクタ 108"/>
          <p:cNvCxnSpPr/>
          <p:nvPr/>
        </p:nvCxnSpPr>
        <p:spPr>
          <a:xfrm>
            <a:off x="4211950" y="4725180"/>
            <a:ext cx="187226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テキスト ボックス 109"/>
          <p:cNvSpPr txBox="1"/>
          <p:nvPr/>
        </p:nvSpPr>
        <p:spPr>
          <a:xfrm>
            <a:off x="4222143" y="4437140"/>
            <a:ext cx="1862067" cy="27699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/>
              <a:t>Valid</a:t>
            </a:r>
            <a:endParaRPr kumimoji="1" lang="ja-JP" altLang="en-US" sz="1200" dirty="0"/>
          </a:p>
        </p:txBody>
      </p:sp>
      <p:cxnSp>
        <p:nvCxnSpPr>
          <p:cNvPr id="111" name="直線コネクタ 110"/>
          <p:cNvCxnSpPr/>
          <p:nvPr/>
        </p:nvCxnSpPr>
        <p:spPr>
          <a:xfrm>
            <a:off x="4211950" y="4149100"/>
            <a:ext cx="0" cy="7201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テキスト ボックス 111"/>
          <p:cNvSpPr txBox="1"/>
          <p:nvPr/>
        </p:nvSpPr>
        <p:spPr>
          <a:xfrm>
            <a:off x="4067930" y="4880241"/>
            <a:ext cx="23137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solidFill>
                  <a:srgbClr val="FF0000"/>
                </a:solidFill>
              </a:rPr>
              <a:t>Setup (max) </a:t>
            </a:r>
            <a:r>
              <a:rPr lang="en-US" altLang="ja-JP" sz="1200" dirty="0">
                <a:solidFill>
                  <a:srgbClr val="FF0000"/>
                </a:solidFill>
                <a:sym typeface="Wingdings" panose="05000000000000000000" pitchFamily="2" charset="2"/>
              </a:rPr>
              <a:t>&gt;</a:t>
            </a:r>
            <a:r>
              <a:rPr lang="en-US" altLang="ja-JP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11.1ns requirement</a:t>
            </a:r>
          </a:p>
        </p:txBody>
      </p:sp>
      <p:cxnSp>
        <p:nvCxnSpPr>
          <p:cNvPr id="114" name="直線コネクタ 113"/>
          <p:cNvCxnSpPr/>
          <p:nvPr/>
        </p:nvCxnSpPr>
        <p:spPr>
          <a:xfrm>
            <a:off x="5940190" y="3356990"/>
            <a:ext cx="0" cy="158422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コネクタ 115"/>
          <p:cNvCxnSpPr/>
          <p:nvPr/>
        </p:nvCxnSpPr>
        <p:spPr>
          <a:xfrm>
            <a:off x="4139940" y="443714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コネクタ 116"/>
          <p:cNvCxnSpPr/>
          <p:nvPr/>
        </p:nvCxnSpPr>
        <p:spPr>
          <a:xfrm flipH="1">
            <a:off x="4139940" y="443714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/>
          <p:cNvCxnSpPr/>
          <p:nvPr/>
        </p:nvCxnSpPr>
        <p:spPr>
          <a:xfrm>
            <a:off x="4427980" y="3344569"/>
            <a:ext cx="0" cy="1452621"/>
          </a:xfrm>
          <a:prstGeom prst="line">
            <a:avLst/>
          </a:prstGeom>
          <a:ln w="1905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8584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116</Words>
  <Application>Microsoft Office PowerPoint</Application>
  <PresentationFormat>画面に合わせる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豊通エレクトロニクス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杉山 雅昭</dc:creator>
  <cp:lastModifiedBy>杉山 雅昭</cp:lastModifiedBy>
  <cp:revision>13</cp:revision>
  <dcterms:created xsi:type="dcterms:W3CDTF">2017-04-21T02:25:38Z</dcterms:created>
  <dcterms:modified xsi:type="dcterms:W3CDTF">2017-04-21T15:14:45Z</dcterms:modified>
</cp:coreProperties>
</file>