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9A04-7715-4A86-A6B7-320301AB11A2}" type="datetimeFigureOut">
              <a:rPr lang="zh-TW" altLang="en-US" smtClean="0"/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6511-C77F-4606-B4BA-3BE9DC4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780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9A04-7715-4A86-A6B7-320301AB11A2}" type="datetimeFigureOut">
              <a:rPr lang="zh-TW" altLang="en-US" smtClean="0"/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6511-C77F-4606-B4BA-3BE9DC4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55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9A04-7715-4A86-A6B7-320301AB11A2}" type="datetimeFigureOut">
              <a:rPr lang="zh-TW" altLang="en-US" smtClean="0"/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6511-C77F-4606-B4BA-3BE9DC4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24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9A04-7715-4A86-A6B7-320301AB11A2}" type="datetimeFigureOut">
              <a:rPr lang="zh-TW" altLang="en-US" smtClean="0"/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6511-C77F-4606-B4BA-3BE9DC4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530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9A04-7715-4A86-A6B7-320301AB11A2}" type="datetimeFigureOut">
              <a:rPr lang="zh-TW" altLang="en-US" smtClean="0"/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6511-C77F-4606-B4BA-3BE9DC4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76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9A04-7715-4A86-A6B7-320301AB11A2}" type="datetimeFigureOut">
              <a:rPr lang="zh-TW" altLang="en-US" smtClean="0"/>
              <a:t>2024/7/3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6511-C77F-4606-B4BA-3BE9DC4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989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9A04-7715-4A86-A6B7-320301AB11A2}" type="datetimeFigureOut">
              <a:rPr lang="zh-TW" altLang="en-US" smtClean="0"/>
              <a:t>2024/7/3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6511-C77F-4606-B4BA-3BE9DC4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01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9A04-7715-4A86-A6B7-320301AB11A2}" type="datetimeFigureOut">
              <a:rPr lang="zh-TW" altLang="en-US" smtClean="0"/>
              <a:t>2024/7/3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6511-C77F-4606-B4BA-3BE9DC4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110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9A04-7715-4A86-A6B7-320301AB11A2}" type="datetimeFigureOut">
              <a:rPr lang="zh-TW" altLang="en-US" smtClean="0"/>
              <a:t>2024/7/3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6511-C77F-4606-B4BA-3BE9DC4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520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9A04-7715-4A86-A6B7-320301AB11A2}" type="datetimeFigureOut">
              <a:rPr lang="zh-TW" altLang="en-US" smtClean="0"/>
              <a:t>2024/7/3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6511-C77F-4606-B4BA-3BE9DC4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546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9A04-7715-4A86-A6B7-320301AB11A2}" type="datetimeFigureOut">
              <a:rPr lang="zh-TW" altLang="en-US" smtClean="0"/>
              <a:t>2024/7/3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6511-C77F-4606-B4BA-3BE9DC4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914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69A04-7715-4A86-A6B7-320301AB11A2}" type="datetimeFigureOut">
              <a:rPr lang="zh-TW" altLang="en-US" smtClean="0"/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A6511-C77F-4606-B4BA-3BE9DC44AA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30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48" y="1436914"/>
            <a:ext cx="114109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42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Question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953589" y="3448594"/>
            <a:ext cx="9444445" cy="2455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altLang="zh-TW" dirty="0"/>
              <a:t>data loss when comment from “ttymxc0</a:t>
            </a:r>
            <a:r>
              <a:rPr lang="zh-TW" altLang="en-US" dirty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ttymxc2</a:t>
            </a:r>
            <a:r>
              <a:rPr lang="zh-TW" altLang="en-US" dirty="0"/>
              <a:t> </a:t>
            </a:r>
            <a:r>
              <a:rPr lang="en-US" altLang="zh-TW" dirty="0"/>
              <a:t>(or</a:t>
            </a:r>
            <a:r>
              <a:rPr lang="zh-TW" altLang="en-US" dirty="0"/>
              <a:t> </a:t>
            </a:r>
            <a:r>
              <a:rPr lang="en-US" altLang="zh-TW" dirty="0"/>
              <a:t>2-0)”</a:t>
            </a:r>
            <a:r>
              <a:rPr lang="zh-TW" altLang="en-US" dirty="0"/>
              <a:t> </a:t>
            </a:r>
            <a:r>
              <a:rPr lang="en-US" altLang="zh-TW" dirty="0"/>
              <a:t>transfer to “ttymxc2</a:t>
            </a:r>
            <a:r>
              <a:rPr lang="zh-TW" altLang="en-US" dirty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ttymxc0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zh-TW" altLang="en-US" dirty="0"/>
              <a:t> </a:t>
            </a:r>
            <a:r>
              <a:rPr lang="en-US" altLang="zh-TW" dirty="0"/>
              <a:t>or 0-2)”</a:t>
            </a:r>
          </a:p>
          <a:p>
            <a:pPr marL="342900" indent="-342900">
              <a:buAutoNum type="arabicParenR"/>
            </a:pPr>
            <a:r>
              <a:rPr lang="en-US" altLang="zh-TW" dirty="0"/>
              <a:t>Need to set 2S delay to fix the issue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3588" y="1690688"/>
            <a:ext cx="9353005" cy="132397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953588" y="2076994"/>
            <a:ext cx="8739052" cy="6662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37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2813" y="513919"/>
            <a:ext cx="8600085" cy="79794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813" y="1690688"/>
            <a:ext cx="8067675" cy="497205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638697" y="2233749"/>
            <a:ext cx="587829" cy="39057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8647613" y="2948804"/>
            <a:ext cx="3383278" cy="2455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/>
              <a:t>Glitch on Rx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1356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11" name="群組 10"/>
          <p:cNvGrpSpPr/>
          <p:nvPr/>
        </p:nvGrpSpPr>
        <p:grpSpPr>
          <a:xfrm>
            <a:off x="0" y="1899693"/>
            <a:ext cx="7658100" cy="4819650"/>
            <a:chOff x="3226526" y="1690688"/>
            <a:chExt cx="7658100" cy="4819650"/>
          </a:xfrm>
        </p:grpSpPr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26526" y="1690688"/>
              <a:ext cx="7658100" cy="4819650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4676503" y="2351315"/>
              <a:ext cx="587829" cy="390579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5125"/>
            <a:ext cx="9845682" cy="120241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838200" y="809897"/>
            <a:ext cx="9860280" cy="5094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4323" y="1958476"/>
            <a:ext cx="6216831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2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3252" y="665571"/>
            <a:ext cx="10515600" cy="1325563"/>
          </a:xfrm>
        </p:spPr>
        <p:txBody>
          <a:bodyPr/>
          <a:lstStyle/>
          <a:p>
            <a:r>
              <a:rPr lang="en-US" altLang="zh-TW" dirty="0"/>
              <a:t>Feedback from customer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433251" y="2222587"/>
            <a:ext cx="112580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Calibri" panose="020F0502020204030204" pitchFamily="34" charset="0"/>
                <a:cs typeface="新細明體" panose="02020500000000000000" pitchFamily="18" charset="-120"/>
              </a:rPr>
              <a:t>From what I can see the issue we are seeing from the glitch is because how the </a:t>
            </a:r>
            <a:r>
              <a:rPr lang="en-US" altLang="zh-TW" dirty="0" err="1">
                <a:latin typeface="Calibri" panose="020F0502020204030204" pitchFamily="34" charset="0"/>
                <a:cs typeface="新細明體" panose="02020500000000000000" pitchFamily="18" charset="-120"/>
              </a:rPr>
              <a:t>uart</a:t>
            </a:r>
            <a:r>
              <a:rPr lang="en-US" altLang="zh-TW" dirty="0">
                <a:latin typeface="Calibri" panose="020F0502020204030204" pitchFamily="34" charset="0"/>
                <a:cs typeface="新細明體" panose="02020500000000000000" pitchFamily="18" charset="-120"/>
              </a:rPr>
              <a:t> ports are configured.  The are configured as general purpose </a:t>
            </a:r>
            <a:r>
              <a:rPr lang="en-US" altLang="zh-TW" dirty="0" err="1">
                <a:latin typeface="Calibri" panose="020F0502020204030204" pitchFamily="34" charset="0"/>
                <a:cs typeface="新細明體" panose="02020500000000000000" pitchFamily="18" charset="-120"/>
              </a:rPr>
              <a:t>uarts</a:t>
            </a:r>
            <a:r>
              <a:rPr lang="en-US" altLang="zh-TW" dirty="0">
                <a:latin typeface="Calibri" panose="020F0502020204030204" pitchFamily="34" charset="0"/>
                <a:cs typeface="新細明體" panose="02020500000000000000" pitchFamily="18" charset="-120"/>
              </a:rPr>
              <a:t> in the device tree.  If you operate them as such you will see the glitch.  The </a:t>
            </a:r>
            <a:r>
              <a:rPr lang="en-US" altLang="zh-TW" dirty="0" err="1">
                <a:latin typeface="Calibri" panose="020F0502020204030204" pitchFamily="34" charset="0"/>
                <a:cs typeface="新細明體" panose="02020500000000000000" pitchFamily="18" charset="-120"/>
              </a:rPr>
              <a:t>uart</a:t>
            </a:r>
            <a:r>
              <a:rPr lang="en-US" altLang="zh-TW" dirty="0">
                <a:latin typeface="Calibri" panose="020F0502020204030204" pitchFamily="34" charset="0"/>
                <a:cs typeface="新細明體" panose="02020500000000000000" pitchFamily="18" charset="-120"/>
              </a:rPr>
              <a:t> ports need to be configured as general purpose RS485 ports so that the driver can control the transmit enable accordingly and RX and TX.  If we configure them as such I do not believe we will see the glitch.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4343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137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Office 佈景主題</vt:lpstr>
      <vt:lpstr>PowerPoint Presentation</vt:lpstr>
      <vt:lpstr>Question</vt:lpstr>
      <vt:lpstr>PowerPoint Presentation</vt:lpstr>
      <vt:lpstr>PowerPoint Presentation</vt:lpstr>
      <vt:lpstr>Feedback from customer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Emma YJ Liu</dc:creator>
  <cp:lastModifiedBy>Kuo, Ben</cp:lastModifiedBy>
  <cp:revision>6</cp:revision>
  <dcterms:created xsi:type="dcterms:W3CDTF">2024-07-03T01:55:40Z</dcterms:created>
  <dcterms:modified xsi:type="dcterms:W3CDTF">2024-07-03T03:16:27Z</dcterms:modified>
</cp:coreProperties>
</file>