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542663-5C43-49AE-B390-4CEFD90D3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C8DEAFA-58A4-4D35-96DF-A3F3F0CB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D9571F-D335-4FA6-899B-9BD86D31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789450-878C-4464-9AD7-10B9FB83D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08DEE7-CAB8-49FB-801B-67D61842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62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A2CCD-8597-4498-BA41-38F006AD8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8918D85-0C1F-413F-94AD-395A95CC6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080371-A728-4629-8A94-050F9E55E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D1BD8C-CF42-4B90-8C1B-2F415AE17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1698E8-5478-47DE-9995-B4ADCF42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576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330519-D8AF-4F7C-BC42-67215BF01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384E6B2-6637-4F7E-9EC3-0BB2560E3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1D6FF-C412-41FD-9A07-DEE44A58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7F0197-4D36-42B9-B9F0-18C58863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2ABE6A-6C33-4AA2-9E9B-3877969C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24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470167-D453-47A0-9862-09A6750B5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0DA8900-E0D4-4E47-B480-247B967A4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9B9601-1E4D-4F8E-A743-DBB3BAB5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4B2C91-5C99-4C9F-84CD-F67D92CCD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05C533-96A3-44DB-AE76-12E2DD51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96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8F4612-F319-4D94-936B-2AE2CB58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A1089F-BB07-43A6-BC98-6F4AFF5EE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452A4E-856F-45FF-B053-E6CAA84F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340BFC-F7CD-4640-9850-E38B07EB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793221-5F7B-4DBE-92ED-DAEC9FF3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4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AE7BEA-3C98-410C-8CDF-91E8C15C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4EF8B1-C6BA-432B-9A2C-258D9CEC7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3E4201-6C06-46DC-8D31-26AB4517C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49C3A99-A9DD-43EA-AC32-FF249059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F7BDB2-5202-4127-8EAC-FFF54B95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F1257A-7217-452D-9288-27A1D591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88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62B653-552E-4BA7-A318-85A72754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FEAA61-0E8A-49E8-AA17-BC55FD7B1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DF9AAA7-3922-4902-9159-CFAD90019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A5A91BB-0B9A-4B7C-8821-9BBCDA203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AD9B214-8874-48A6-A29B-1942D6A87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571DD77-36A2-433A-918F-8265AB26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F7DC186-35CF-4597-AC7B-04112E6AF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97DC73B-245E-4637-B24B-15DEE70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13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28543F-02CF-42E2-8B5B-95686164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E443D6C-0AFF-4AC8-A236-22E7F70A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06AFD4E-B3AA-4249-93F6-6B6C397B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B27401B-CEBE-4CF1-9A71-624CC432A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00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6862BA6-FFBB-4B54-A33C-F1CB9FE4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F8C00BD-C20E-4058-B447-F990D1DE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53318C8-37A5-416E-985B-52377E44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73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2D8C38-9C11-4500-AAFA-9257E9265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312870-4C79-4F89-90A2-AE642D191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CB6212-31CB-43B2-986E-57B737C44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F7514F-AA16-4A47-8D4C-02DA4A384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E40337-C1D7-4AE3-AF84-2BE4E5A7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488D524-2B23-46D8-A048-6F879546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17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2CD204-14DE-4ECF-9E17-1A419537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F45AD5E-40A6-4D97-B790-4DB5D643C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CC08D31-AFC0-490F-B7E2-BC7981E9D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36C79D-4C32-4AC9-B095-300941A8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C44F945-73C7-4A08-8FF9-87A35ED5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5F7F54-CD45-40CC-95C5-5C79860D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31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7EC05E3-4871-4BAD-A120-1A5259C4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E7A5F4-D470-4934-B69D-370B9D102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750BBF-9B79-49CA-96A2-5597565E5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61868-5BAF-4AC6-AD40-06C611294E83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400164-BE05-40FA-B9B3-A9F193B27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1E2CD3-06B9-430D-A4C1-0840CCA68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E756-7507-4C28-A3A0-80D4869AAE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30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4178EC-4CB7-4AE0-A129-400CBB63E7E1}"/>
              </a:ext>
            </a:extLst>
          </p:cNvPr>
          <p:cNvSpPr txBox="1"/>
          <p:nvPr/>
        </p:nvSpPr>
        <p:spPr>
          <a:xfrm>
            <a:off x="541537" y="887767"/>
            <a:ext cx="1018268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Questions_1</a:t>
            </a:r>
          </a:p>
          <a:p>
            <a:r>
              <a:rPr lang="en-US" altLang="ko-KR" dirty="0"/>
              <a:t>IC pins</a:t>
            </a:r>
            <a:br>
              <a:rPr lang="en-US" altLang="ko-KR" dirty="0"/>
            </a:br>
            <a:r>
              <a:rPr lang="en-US" altLang="ko-KR" dirty="0"/>
              <a:t>- Do you agree with the latest version of 953 IC pins configured?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See the comments I made in “LG_FORD_RGBIR_OV2778_MAX20446_R73_211122_ICC_Reviewed.pdf” for changes that I’ve suggested. Some changes need to be made and some things are suggested to be double-checked. For example, since you intend to connect the UB953 to a UB954 in Non-Synchronous mode, you should use a 50MHz oscillator on the CLKIN pin on the UB953 in order to achieve a 4Gbps </a:t>
            </a:r>
            <a:r>
              <a:rPr lang="en-US" altLang="ko-KR">
                <a:solidFill>
                  <a:srgbClr val="FF0000"/>
                </a:solidFill>
              </a:rPr>
              <a:t>Forward Channel line </a:t>
            </a:r>
            <a:r>
              <a:rPr lang="en-US" altLang="ko-KR" dirty="0">
                <a:solidFill>
                  <a:srgbClr val="FF0000"/>
                </a:solidFill>
              </a:rPr>
              <a:t>rate.</a:t>
            </a:r>
          </a:p>
          <a:p>
            <a:br>
              <a:rPr lang="en-US" altLang="ko-KR" dirty="0"/>
            </a:br>
            <a:r>
              <a:rPr lang="en-US" altLang="ko-KR" dirty="0"/>
              <a:t>- Do you agree with the latest version of 953 unused IC pins configured? (3 pins are floating)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Yes, I agree with the current version’s unused pins configuration. </a:t>
            </a: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</a:rPr>
              <a:t>The GPIO pins can be left floating if unused. However, TI recommends setting the </a:t>
            </a:r>
            <a:r>
              <a:rPr lang="en-US" altLang="ko-KR" dirty="0" err="1">
                <a:solidFill>
                  <a:srgbClr val="FF0000"/>
                </a:solidFill>
              </a:rPr>
              <a:t>GPIOx_INPUT_EN</a:t>
            </a:r>
            <a:r>
              <a:rPr lang="en-US" altLang="ko-KR" dirty="0">
                <a:solidFill>
                  <a:srgbClr val="FF0000"/>
                </a:solidFill>
              </a:rPr>
              <a:t> register bits for the unused GPIO pins to 0 to disable them. And the RES1 pin (Pin 22) must be left floating.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3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088C220-C287-4931-8FE6-AA108109A64A}"/>
              </a:ext>
            </a:extLst>
          </p:cNvPr>
          <p:cNvSpPr txBox="1"/>
          <p:nvPr/>
        </p:nvSpPr>
        <p:spPr>
          <a:xfrm>
            <a:off x="372377" y="312401"/>
            <a:ext cx="1049340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Questions_2</a:t>
            </a:r>
          </a:p>
          <a:p>
            <a:r>
              <a:rPr lang="en-US" altLang="ko-KR" dirty="0"/>
              <a:t>Reference Clock</a:t>
            </a:r>
            <a:br>
              <a:rPr lang="en-US" altLang="ko-KR" dirty="0"/>
            </a:br>
            <a:r>
              <a:rPr lang="en-US" altLang="ko-KR" dirty="0"/>
              <a:t>- Do you agree with the refence clock setting when consider Clock jitter requirement?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Yes, the jitter of the selected oscillator is fine. The UI_CLK_IN of the input clock is 40ns. And the jitter needs to be less than 5% of UI_CLK_IN. Since the chosen oscillator’s jitter is much less than 2ns, it can be used. Also, a 25MHz clock results in a 2Gbps FC line rate. Is </a:t>
            </a:r>
            <a:r>
              <a:rPr lang="en-US" altLang="ko-KR">
                <a:solidFill>
                  <a:srgbClr val="FF0000"/>
                </a:solidFill>
              </a:rPr>
              <a:t>this intended?</a:t>
            </a:r>
            <a:br>
              <a:rPr lang="en-US" altLang="ko-KR" dirty="0"/>
            </a:br>
            <a:r>
              <a:rPr lang="en-US" altLang="ko-KR" dirty="0"/>
              <a:t>- Do you agree with the Duty cycle when consider 953 specification?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Yes, the duty cycle of the chosen oscillator (component X3) is within the 953 specifications.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84E6062B-6B7A-4E3C-862A-EAB4ADF11F32}"/>
              </a:ext>
            </a:extLst>
          </p:cNvPr>
          <p:cNvSpPr/>
          <p:nvPr/>
        </p:nvSpPr>
        <p:spPr>
          <a:xfrm>
            <a:off x="372377" y="2651503"/>
            <a:ext cx="93807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[CLK Information]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##. CLKIN duty cycle requirement definitions (requirement of U3 and output of X3)</a:t>
            </a:r>
            <a:b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X3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Duty cycle :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55%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(max)</a:t>
            </a:r>
            <a:b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U3 Duty cycle : Not information</a:t>
            </a:r>
            <a:b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##. CLKIN jitter requirement definitions (requirement of U3 and output of X3)</a:t>
            </a:r>
            <a:b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X3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Jitter :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3ps (max)</a:t>
            </a:r>
            <a:b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U3 jitter : UI_CLK_IN = 1/freq. = 1/25Mhz → 40ns</a:t>
            </a:r>
            <a:b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U3 jitter 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0.05UI_CLK_IN = 0.05*40ns =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2ns</a:t>
            </a:r>
          </a:p>
          <a:p>
            <a:br>
              <a:rPr lang="en-US" altLang="ko-KR" dirty="0"/>
            </a:b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9699E06-4A9F-4ADF-957E-2F2A23E22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97" y="5320735"/>
            <a:ext cx="11496806" cy="89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064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5E42A8-E6FC-421B-B9E6-47495A1A3156}"/>
              </a:ext>
            </a:extLst>
          </p:cNvPr>
          <p:cNvSpPr txBox="1"/>
          <p:nvPr/>
        </p:nvSpPr>
        <p:spPr>
          <a:xfrm>
            <a:off x="568172" y="532660"/>
            <a:ext cx="104934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Questions_3</a:t>
            </a:r>
          </a:p>
          <a:p>
            <a:r>
              <a:rPr lang="en-US" altLang="ko-KR" dirty="0"/>
              <a:t>POC Inductor</a:t>
            </a:r>
            <a:br>
              <a:rPr lang="en-US" altLang="ko-KR" dirty="0"/>
            </a:br>
            <a:r>
              <a:rPr lang="en-US" altLang="ko-KR" dirty="0"/>
              <a:t> - Due to temperature and current problems, the POC inductor (L9) was changed from LQH3NPZ100MJRL to ADL3225VT-100M. Please refer to 3.1.2 below and check if there is a problem with only L9 while maintaining the Murata beads. Please check if there's no problem with the POC</a:t>
            </a:r>
            <a:r>
              <a:rPr lang="ko-KR" altLang="en-US" dirty="0"/>
              <a:t> </a:t>
            </a:r>
            <a:r>
              <a:rPr lang="en-US" altLang="ko-KR" dirty="0"/>
              <a:t>Components.</a:t>
            </a:r>
            <a:br>
              <a:rPr lang="en-US" altLang="ko-KR" dirty="0"/>
            </a:b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D664873-5279-40A6-AF8F-90C72E553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173" y="4766287"/>
            <a:ext cx="5329559" cy="129402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27DCCF3-9623-41F1-831D-3D7BC22BC4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70" t="1692" r="2095" b="6678"/>
          <a:stretch/>
        </p:blipFill>
        <p:spPr>
          <a:xfrm>
            <a:off x="1130424" y="2447966"/>
            <a:ext cx="4523041" cy="21995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C2F6DD-4B34-4EA3-8BB8-5F8103238516}"/>
              </a:ext>
            </a:extLst>
          </p:cNvPr>
          <p:cNvSpPr txBox="1"/>
          <p:nvPr/>
        </p:nvSpPr>
        <p:spPr>
          <a:xfrm>
            <a:off x="5653465" y="2034373"/>
            <a:ext cx="65385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What are the “temperature and current problems”?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What is the current through the PoC network?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The original 4G PoC circuit is rated up to 150mA and up to 105</a:t>
            </a:r>
            <a:r>
              <a:rPr lang="en-US" baseline="30000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C. This is because more DC bias current will affect the impedance characteristics of the Ferrite Beads.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Exceeding the max current rating can negatively affect the signal integrity of the FC and BC.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Generally, the current through the Ferrite Bead should be ~25% of its max rating.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We do have a TI internal App Note with different PoC circuits for different temperature and current ratings, but it is under NDA.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Please reach out over email if you can provide proof of NDA.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Also, this is a 4Gbps PoC network. But the oscillator and MODE setting set a 2Gbps FC line rate. Need to choose a PoC network that is rated for the chosen line rate.</a:t>
            </a:r>
          </a:p>
        </p:txBody>
      </p:sp>
    </p:spTree>
    <p:extLst>
      <p:ext uri="{BB962C8B-B14F-4D97-AF65-F5344CB8AC3E}">
        <p14:creationId xmlns:p14="http://schemas.microsoft.com/office/powerpoint/2010/main" val="183265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EDFB8E-352C-4CD5-A4E4-7BFE0C8E0010}"/>
              </a:ext>
            </a:extLst>
          </p:cNvPr>
          <p:cNvSpPr txBox="1"/>
          <p:nvPr/>
        </p:nvSpPr>
        <p:spPr>
          <a:xfrm>
            <a:off x="568172" y="532660"/>
            <a:ext cx="104934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Questions_4</a:t>
            </a:r>
          </a:p>
          <a:p>
            <a:r>
              <a:rPr lang="en-US" altLang="ko-KR" dirty="0"/>
              <a:t>I2C Resistor</a:t>
            </a:r>
            <a:br>
              <a:rPr lang="en-US" altLang="ko-KR" dirty="0"/>
            </a:br>
            <a:r>
              <a:rPr lang="en-US" altLang="ko-KR" dirty="0"/>
              <a:t> - We attached 2K of I2C pull-up resistance according to ISP's guide. Do you agree that there is no problem when using the </a:t>
            </a:r>
            <a:r>
              <a:rPr lang="en-US" altLang="ko-KR" dirty="0">
                <a:highlight>
                  <a:srgbClr val="FFFF00"/>
                </a:highlight>
              </a:rPr>
              <a:t>Fast mode and Standard mode of DS90UB953</a:t>
            </a:r>
            <a:r>
              <a:rPr lang="en-US" altLang="ko-KR" dirty="0"/>
              <a:t>?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highlight>
                  <a:srgbClr val="FFFF00"/>
                </a:highlight>
              </a:rPr>
              <a:t>I2C2 : Serializer &lt;-&gt; ISP</a:t>
            </a:r>
          </a:p>
          <a:p>
            <a:r>
              <a:rPr lang="en-US" altLang="ko-KR" dirty="0"/>
              <a:t>I2C0 : ISP &lt;-&gt; Sensor</a:t>
            </a:r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The 2-kOhm resistors match the general recommendations given in the datasheet, but we recommend following the App Note (SLVA689) linked in the datasheet (See “</a:t>
            </a:r>
            <a:r>
              <a:rPr lang="en-US" dirty="0"/>
              <a:t>11.2 Documentation Support</a:t>
            </a:r>
            <a:r>
              <a:rPr lang="en-US" altLang="ko-KR" dirty="0">
                <a:solidFill>
                  <a:srgbClr val="FF0000"/>
                </a:solidFill>
              </a:rPr>
              <a:t>” section) for calculating the optimum pull-up resistor values for your system. This depends on the rise time of the selected I2C mode (Standard/Fast) and the capacitive load for each bus line in your system. More details are in the App Note.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2E6837A-AE55-47AD-8A04-AA739ADD4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038" y="4311941"/>
            <a:ext cx="2512112" cy="2546059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CC5D259-E2BC-49D3-B7FE-7DD56931E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113" y="5249609"/>
            <a:ext cx="2242067" cy="93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4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766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최동훈</dc:creator>
  <cp:lastModifiedBy>Phan, Justin</cp:lastModifiedBy>
  <cp:revision>20</cp:revision>
  <dcterms:created xsi:type="dcterms:W3CDTF">2021-11-22T10:53:00Z</dcterms:created>
  <dcterms:modified xsi:type="dcterms:W3CDTF">2021-11-30T16:27:15Z</dcterms:modified>
</cp:coreProperties>
</file>