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74" r:id="rId5"/>
    <p:sldId id="275" r:id="rId6"/>
    <p:sldId id="276" r:id="rId7"/>
    <p:sldId id="277" r:id="rId8"/>
    <p:sldId id="278" r:id="rId9"/>
    <p:sldId id="279" r:id="rId10"/>
    <p:sldId id="280" r:id="rId11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65" autoAdjust="0"/>
    <p:restoredTop sz="94598" autoAdjust="0"/>
  </p:normalViewPr>
  <p:slideViewPr>
    <p:cSldViewPr snapToGrid="0">
      <p:cViewPr varScale="1">
        <p:scale>
          <a:sx n="115" d="100"/>
          <a:sy n="115" d="100"/>
        </p:scale>
        <p:origin x="-730" y="-72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9AC919B-4D01-4240-BDFD-860B66B017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</a:t>
            </a:r>
            <a:r>
              <a:rPr lang="en-US" sz="700" dirty="0" smtClean="0"/>
              <a:t>Information – Selective Disclosure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154480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3F557F9C-1201-3A47-8D2D-7E98BF45F0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</a:t>
            </a:r>
            <a:r>
              <a:rPr lang="en-US" sz="700" dirty="0" smtClean="0"/>
              <a:t>Information – Selective Disclosure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977060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DD158AE-82CC-924D-B2D9-111EE21E38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</a:t>
            </a:r>
            <a:r>
              <a:rPr lang="en-US" sz="700" dirty="0" smtClean="0"/>
              <a:t>Information – Selective Disclosure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43298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1BC35851-DCE0-F247-A73D-CE5DAF7E1A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</a:t>
            </a:r>
            <a:r>
              <a:rPr lang="en-US" sz="700" dirty="0" smtClean="0"/>
              <a:t>Information – Selective Disclosure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08787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A86DE67D-74D6-E24F-A53E-44A9C5B752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</a:t>
            </a:r>
            <a:r>
              <a:rPr lang="en-US" sz="700" dirty="0" smtClean="0"/>
              <a:t>Information – Selective Disclosure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244574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1F552890-0675-5942-BD45-247DCD612F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264" y="86"/>
            <a:ext cx="9166479" cy="5143413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-12526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</a:t>
            </a:r>
            <a:r>
              <a:rPr lang="en-US" sz="700" dirty="0" smtClean="0"/>
              <a:t>Information – Selective Disclosure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63452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6B06B6E4-36B5-2A4D-8795-84CABEE4FA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C7E7816-A48B-4805-9A47-CE865F4F101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</a:t>
            </a:r>
            <a:r>
              <a:rPr lang="en-US" sz="700" dirty="0" smtClean="0"/>
              <a:t>Information – Selective Disclosure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10317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</a:t>
            </a:r>
            <a:r>
              <a:rPr lang="en-US" sz="700" dirty="0" smtClean="0"/>
              <a:t>Information – Selective Disclosure</a:t>
            </a:r>
            <a:endParaRPr lang="en-US" sz="700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2D6A2B-6165-CE42-999E-B335C3955B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TLIN1028 State Transitions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0AD5416-24D3-874B-B7F4-294C08D713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February 2020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B880F435-1A45-8646-85EE-468EF83DC9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E7816-A48B-4805-9A47-CE865F4F101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7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Unpowered -&gt; Standby (Ramp VSUP)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1148F1-F756-413D-BC30-8BB7BBF3323D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23950"/>
            <a:ext cx="3658659" cy="2743994"/>
          </a:xfr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123950"/>
            <a:ext cx="3658659" cy="2743994"/>
          </a:xfrm>
        </p:spPr>
      </p:pic>
    </p:spTree>
    <p:extLst>
      <p:ext uri="{BB962C8B-B14F-4D97-AF65-F5344CB8AC3E}">
        <p14:creationId xmlns:p14="http://schemas.microsoft.com/office/powerpoint/2010/main" val="326900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Unpowered -&gt; Normal (Ramp VSUP, EN tied to VCC)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1148F1-F756-413D-BC30-8BB7BBF3323D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47800" y="3943350"/>
            <a:ext cx="1749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 tied to VCC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90600"/>
            <a:ext cx="3734859" cy="2801144"/>
          </a:xfrm>
        </p:spPr>
      </p:pic>
    </p:spTree>
    <p:extLst>
      <p:ext uri="{BB962C8B-B14F-4D97-AF65-F5344CB8AC3E}">
        <p14:creationId xmlns:p14="http://schemas.microsoft.com/office/powerpoint/2010/main" val="165990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Unpowered -&gt; Normal (Ramp VSUP, EN tied to VCC)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1148F1-F756-413D-BC30-8BB7BBF3323D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3943350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TXD toggling reflected on LIN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76800" y="3944332"/>
            <a:ext cx="3236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 toggling reflected on RXD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047750"/>
            <a:ext cx="3631406" cy="2723555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047750"/>
            <a:ext cx="3577379" cy="2683034"/>
          </a:xfrm>
        </p:spPr>
      </p:pic>
    </p:spTree>
    <p:extLst>
      <p:ext uri="{BB962C8B-B14F-4D97-AF65-F5344CB8AC3E}">
        <p14:creationId xmlns:p14="http://schemas.microsoft.com/office/powerpoint/2010/main" val="167162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Standby -&gt; Normal (Toggle EN)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1148F1-F756-413D-BC30-8BB7BBF3323D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3907231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TXD toggling reflected on LIN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24400" y="3907231"/>
            <a:ext cx="3236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 toggling reflected on RXD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" y="1123950"/>
            <a:ext cx="3557059" cy="2667794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123950"/>
            <a:ext cx="3521869" cy="2641402"/>
          </a:xfrm>
        </p:spPr>
      </p:pic>
    </p:spTree>
    <p:extLst>
      <p:ext uri="{BB962C8B-B14F-4D97-AF65-F5344CB8AC3E}">
        <p14:creationId xmlns:p14="http://schemas.microsoft.com/office/powerpoint/2010/main" val="230802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-&gt; Sleep (Toggle EN)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1148F1-F756-413D-BC30-8BB7BBF3323D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3867150"/>
            <a:ext cx="3476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Setting EN to Low turns off VCC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200150"/>
            <a:ext cx="3455459" cy="2591594"/>
          </a:xfrm>
        </p:spPr>
      </p:pic>
    </p:spTree>
    <p:extLst>
      <p:ext uri="{BB962C8B-B14F-4D97-AF65-F5344CB8AC3E}">
        <p14:creationId xmlns:p14="http://schemas.microsoft.com/office/powerpoint/2010/main" val="130440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Sleep -&gt; LIN Wakeup Event -&gt; Normal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1148F1-F756-413D-BC30-8BB7BBF3323D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3867150"/>
            <a:ext cx="3721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Sleep Mode –&gt; LIN Wakeup Event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29200" y="3867150"/>
            <a:ext cx="3548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 High after LIN Wakeup Event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46" y="1200150"/>
            <a:ext cx="3455459" cy="2591594"/>
          </a:xfr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200150"/>
            <a:ext cx="3455459" cy="2591594"/>
          </a:xfrm>
        </p:spPr>
      </p:pic>
    </p:spTree>
    <p:extLst>
      <p:ext uri="{BB962C8B-B14F-4D97-AF65-F5344CB8AC3E}">
        <p14:creationId xmlns:p14="http://schemas.microsoft.com/office/powerpoint/2010/main" val="196278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AAB2C70E1569458F1BAD88CE3ECA01" ma:contentTypeVersion="3" ma:contentTypeDescription="Create a new document." ma:contentTypeScope="" ma:versionID="02fb10e6c7c5180b08042495c346cfd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4ba1065b76f35fb6c10687b9814b7e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478785-A000-4F31-96DD-CB225CCE64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D87F752-BEDB-44C9-A960-0B5D1F7E41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61A3F7-460A-4CD8-8A6B-34473D22941F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</TotalTime>
  <Words>107</Words>
  <Application>Microsoft Office PowerPoint</Application>
  <PresentationFormat>On-screen Show (16:9)</PresentationFormat>
  <Paragraphs>23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FinalPowerpoint</vt:lpstr>
      <vt:lpstr>TLIN1028 State Transitions</vt:lpstr>
      <vt:lpstr>Unpowered -&gt; Standby (Ramp VSUP)</vt:lpstr>
      <vt:lpstr>Unpowered -&gt; Normal (Ramp VSUP, EN tied to VCC)</vt:lpstr>
      <vt:lpstr>Unpowered -&gt; Normal (Ramp VSUP, EN tied to VCC)</vt:lpstr>
      <vt:lpstr>Standby -&gt; Normal (Toggle EN)</vt:lpstr>
      <vt:lpstr>Normal -&gt; Sleep (Toggle EN)</vt:lpstr>
      <vt:lpstr>Sleep -&gt; LIN Wakeup Event -&gt; Normal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Kari Drews</dc:creator>
  <cp:lastModifiedBy>Robertson, Maxwell</cp:lastModifiedBy>
  <cp:revision>105</cp:revision>
  <dcterms:created xsi:type="dcterms:W3CDTF">2007-12-19T20:51:45Z</dcterms:created>
  <dcterms:modified xsi:type="dcterms:W3CDTF">2020-02-28T17:26:20Z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0x010100ECAAB2C70E1569458F1BAD88CE3ECA01</vt:lpwstr>
  </property>
</Properties>
</file>