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D1B5-5002-4616-83C2-26664B2F0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5B22E-C709-41A5-B063-73462F33D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F8A24-4B09-4C14-AF98-426FEBFF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E889-8B50-4F6A-818B-042140A4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E9C6-BCF6-4F4B-93A3-AEB60521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7F5C-2E05-4CA5-80DB-4E7F8E8E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3279F-1BEB-4D66-B60A-37220E4E8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44C1-2A80-4196-8C2A-BAC28B6C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54BB-BAF2-4E7C-910B-B0594042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2B4F-C3C5-4F4A-857D-65852CC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75813-E00F-4E5A-BF8C-4FE9772D4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CB2E2-6585-4F72-8CB3-922E83BCB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2FCDA-C492-44F5-966A-9BDF5FBF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FD5F-A88D-49FC-87CE-80962E58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C7B08-165D-4667-96B8-B4B2EB1C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DDFF-A843-4A03-8004-A3F04776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6EF6-F795-43E4-B177-7F1819A7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E16D1-F696-4500-81DE-DF1FEA44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AA628-DFB3-4BA0-8A5D-1EA5C0DF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5757-A6DC-46E0-A701-450FC6FE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1F4B-77BE-458A-80BE-D254C278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070A-3D2D-4E6B-9DA5-D88357069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0A84C-5354-43D4-8526-00A30F7A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F9C7-3400-466F-A5C0-F64F5541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BA3A-EED2-48BA-821C-D4771906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9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3AEC-9CAF-4F91-B2B2-C21C14BB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BD31-4462-4CD4-9302-4CAEE70A4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050C1-4CA2-4DDF-9804-B76A35009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BDFDF-2DD5-4451-8F03-7D911061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2FD28-EB8B-4FC5-9C5D-47BD2A00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5565F-2365-4F8F-887A-F3EC2A84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6CD1-015B-4357-A003-66E5B342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725A2-2322-4FAB-BFC1-58BBE551A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B5CEA-D4F7-47C1-8E58-CDF8AD9D5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06086-F1E3-4B12-8778-AFD3BD8C9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8B328-E57F-43EF-A983-26E98B7C4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1055D-032B-43E3-BF34-925DEC53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42D8C-0E50-4CFD-AD02-FC7062D2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3C7F1-2190-4F7C-B9F9-8873D153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96D0-E84E-4E46-9767-35E3902E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52012-CB93-4EBA-B0C5-2799BB88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6E7A8-089F-4709-9221-5B69A300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A27AE-EC87-4E47-A868-D6D2F9C2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DD3CF-B28D-4840-AC37-5756DFBA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43EEA-6075-47E1-863E-552A78DE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1CC66-64AE-4F76-B7C2-2BAA06E9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467C-4BBF-4929-B67E-0772A1B7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D2C9-E6F1-4485-9009-B6F39CC0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637B6-52E5-4F16-A959-7DFCB4D3B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61E65-9F65-4C5C-A857-977778A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51F9-AEE4-4B3A-9856-B8C99344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06594-6908-4AFE-A4C9-B51F8F3E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0BE1-8D2F-4EB4-99B0-628CF1AA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35FC5-E47A-4681-9D13-4903A3BBB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13FF5-6B52-43DF-9654-45AED399D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0BE3A-81BE-4FEC-8625-CB3D3BC6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42334-0DD0-4ACC-B694-21303C51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3B958-5298-4FF3-BCEF-A4EF8300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2A847-334D-4709-9D66-2EA333A0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AC45B-924D-4B94-819F-AF9192E7E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F6A7-7E7B-49B4-8ECC-BC214897C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89F-75EF-4FD1-B6FE-7C63BC1591DD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667E-B413-4D72-86A0-59F43439D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93364-C4BC-4E71-8BB2-A39964F5A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E764-82C9-42EE-8DA4-34D89F26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01F76F-F092-41A2-B9A3-F8073EC1FE3C}"/>
              </a:ext>
            </a:extLst>
          </p:cNvPr>
          <p:cNvSpPr txBox="1"/>
          <p:nvPr/>
        </p:nvSpPr>
        <p:spPr>
          <a:xfrm>
            <a:off x="198409" y="72257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Refresh 60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AA918-A67F-4371-BFD1-F16A58A6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" y="463957"/>
            <a:ext cx="7539440" cy="6137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45259-08E1-4785-ADA5-437985562B3F}"/>
              </a:ext>
            </a:extLst>
          </p:cNvPr>
          <p:cNvSpPr txBox="1"/>
          <p:nvPr/>
        </p:nvSpPr>
        <p:spPr>
          <a:xfrm>
            <a:off x="8088703" y="127261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Register dump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2A085-F3B6-48A3-B9DD-592D9A2F80AE}"/>
              </a:ext>
            </a:extLst>
          </p:cNvPr>
          <p:cNvSpPr txBox="1"/>
          <p:nvPr/>
        </p:nvSpPr>
        <p:spPr>
          <a:xfrm>
            <a:off x="8088703" y="641410"/>
            <a:ext cx="145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0x0a 0xb1</a:t>
            </a:r>
          </a:p>
          <a:p>
            <a:r>
              <a:rPr lang="en-US" dirty="0"/>
              <a:t>0x0b 0x02</a:t>
            </a:r>
          </a:p>
          <a:p>
            <a:r>
              <a:rPr lang="en-US" dirty="0"/>
              <a:t>0x0c 0x00</a:t>
            </a:r>
          </a:p>
          <a:p>
            <a:r>
              <a:rPr lang="en-US" dirty="0"/>
              <a:t>0x0d 0x00</a:t>
            </a:r>
          </a:p>
          <a:p>
            <a:r>
              <a:rPr lang="en-US" dirty="0"/>
              <a:t>Other default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BCF76-F8FC-49DB-BEFD-09F560AAA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03" y="2259174"/>
            <a:ext cx="3769745" cy="14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01F76F-F092-41A2-B9A3-F8073EC1FE3C}"/>
              </a:ext>
            </a:extLst>
          </p:cNvPr>
          <p:cNvSpPr txBox="1"/>
          <p:nvPr/>
        </p:nvSpPr>
        <p:spPr>
          <a:xfrm>
            <a:off x="172528" y="112143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Refresh 30 - </a:t>
            </a:r>
            <a:r>
              <a:rPr lang="en-US" altLang="zh-CN" b="1" dirty="0">
                <a:solidFill>
                  <a:srgbClr val="FF0000"/>
                </a:solidFill>
              </a:rPr>
              <a:t>fail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F5624-BDB4-41F2-9593-F02BECBFE667}"/>
              </a:ext>
            </a:extLst>
          </p:cNvPr>
          <p:cNvSpPr txBox="1"/>
          <p:nvPr/>
        </p:nvSpPr>
        <p:spPr>
          <a:xfrm>
            <a:off x="8088703" y="127261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Register dump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789BF-4E83-444B-9757-9DC8EB775EF6}"/>
              </a:ext>
            </a:extLst>
          </p:cNvPr>
          <p:cNvSpPr txBox="1"/>
          <p:nvPr/>
        </p:nvSpPr>
        <p:spPr>
          <a:xfrm>
            <a:off x="8088703" y="606905"/>
            <a:ext cx="145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0x0a 0xb1</a:t>
            </a:r>
          </a:p>
          <a:p>
            <a:r>
              <a:rPr lang="en-US" dirty="0"/>
              <a:t>0x0b 0x02</a:t>
            </a:r>
          </a:p>
          <a:p>
            <a:r>
              <a:rPr lang="en-US" dirty="0"/>
              <a:t>0x0c 0x00</a:t>
            </a:r>
          </a:p>
          <a:p>
            <a:r>
              <a:rPr lang="en-US" dirty="0"/>
              <a:t>0x0d 0x00</a:t>
            </a:r>
          </a:p>
          <a:p>
            <a:r>
              <a:rPr lang="en-US" dirty="0"/>
              <a:t>Other default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3B136-D99E-4933-ABE1-A4B256E7C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03" y="2224669"/>
            <a:ext cx="3769745" cy="147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CC830-6674-4C2A-BB57-7B81922A7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" y="606905"/>
            <a:ext cx="7171167" cy="5064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1AFB4-BF54-43D8-AFBB-A2A2C97615A5}"/>
              </a:ext>
            </a:extLst>
          </p:cNvPr>
          <p:cNvSpPr txBox="1"/>
          <p:nvPr/>
        </p:nvSpPr>
        <p:spPr>
          <a:xfrm>
            <a:off x="388187" y="5670945"/>
            <a:ext cx="32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4096*2160 – refresh30.pdf</a:t>
            </a:r>
          </a:p>
        </p:txBody>
      </p:sp>
    </p:spTree>
    <p:extLst>
      <p:ext uri="{BB962C8B-B14F-4D97-AF65-F5344CB8AC3E}">
        <p14:creationId xmlns:p14="http://schemas.microsoft.com/office/powerpoint/2010/main" val="204629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01F76F-F092-41A2-B9A3-F8073EC1FE3C}"/>
              </a:ext>
            </a:extLst>
          </p:cNvPr>
          <p:cNvSpPr txBox="1"/>
          <p:nvPr/>
        </p:nvSpPr>
        <p:spPr>
          <a:xfrm>
            <a:off x="172528" y="112143"/>
            <a:ext cx="739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Refresh 30 – pass but </a:t>
            </a:r>
            <a:r>
              <a:rPr lang="en-US" altLang="zh-CN" b="1" dirty="0" err="1">
                <a:solidFill>
                  <a:srgbClr val="FF0000"/>
                </a:solidFill>
              </a:rPr>
              <a:t>Vswing</a:t>
            </a:r>
            <a:r>
              <a:rPr lang="en-US" altLang="zh-CN" b="1" dirty="0">
                <a:solidFill>
                  <a:srgbClr val="FF0000"/>
                </a:solidFill>
              </a:rPr>
              <a:t> has no margin </a:t>
            </a:r>
            <a:r>
              <a:rPr lang="en-US" altLang="zh-CN" b="1" dirty="0"/>
              <a:t>(D0+ 400mv spec 400mv)   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F5624-BDB4-41F2-9593-F02BECBFE667}"/>
              </a:ext>
            </a:extLst>
          </p:cNvPr>
          <p:cNvSpPr txBox="1"/>
          <p:nvPr/>
        </p:nvSpPr>
        <p:spPr>
          <a:xfrm>
            <a:off x="8088703" y="127261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Register dump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789BF-4E83-444B-9757-9DC8EB775EF6}"/>
              </a:ext>
            </a:extLst>
          </p:cNvPr>
          <p:cNvSpPr txBox="1"/>
          <p:nvPr/>
        </p:nvSpPr>
        <p:spPr>
          <a:xfrm>
            <a:off x="8088703" y="606905"/>
            <a:ext cx="145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0x0a 0xb1</a:t>
            </a:r>
          </a:p>
          <a:p>
            <a:r>
              <a:rPr lang="en-US" dirty="0"/>
              <a:t>0x0b </a:t>
            </a:r>
            <a:r>
              <a:rPr lang="en-US" dirty="0">
                <a:solidFill>
                  <a:srgbClr val="FF0000"/>
                </a:solidFill>
              </a:rPr>
              <a:t>0x18</a:t>
            </a:r>
          </a:p>
          <a:p>
            <a:r>
              <a:rPr lang="en-US" dirty="0"/>
              <a:t>0x0c 0x00</a:t>
            </a:r>
          </a:p>
          <a:p>
            <a:r>
              <a:rPr lang="en-US" dirty="0"/>
              <a:t>0x0d </a:t>
            </a:r>
            <a:r>
              <a:rPr lang="en-US" dirty="0">
                <a:solidFill>
                  <a:srgbClr val="FF0000"/>
                </a:solidFill>
              </a:rPr>
              <a:t>0x01</a:t>
            </a:r>
          </a:p>
          <a:p>
            <a:r>
              <a:rPr lang="en-US" dirty="0"/>
              <a:t>Other default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1AFB4-BF54-43D8-AFBB-A2A2C97615A5}"/>
              </a:ext>
            </a:extLst>
          </p:cNvPr>
          <p:cNvSpPr txBox="1"/>
          <p:nvPr/>
        </p:nvSpPr>
        <p:spPr>
          <a:xfrm>
            <a:off x="388186" y="5670945"/>
            <a:ext cx="497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7-03K 0x0b 0x18 0x0d 0x01 0x0c 0x40</a:t>
            </a:r>
            <a:r>
              <a:rPr lang="en-US" dirty="0"/>
              <a:t>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7AE3C-4AC3-4DCF-96D4-A96DF052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" y="3597316"/>
            <a:ext cx="7307652" cy="2183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605CD9-DEF6-4C08-9789-0CAF618FE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40" y="571149"/>
            <a:ext cx="4662435" cy="30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01F76F-F092-41A2-B9A3-F8073EC1FE3C}"/>
              </a:ext>
            </a:extLst>
          </p:cNvPr>
          <p:cNvSpPr txBox="1"/>
          <p:nvPr/>
        </p:nvSpPr>
        <p:spPr>
          <a:xfrm>
            <a:off x="172528" y="112143"/>
            <a:ext cx="739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Refresh 30 – pass but </a:t>
            </a:r>
            <a:r>
              <a:rPr lang="en-US" altLang="zh-CN" b="1" dirty="0">
                <a:solidFill>
                  <a:srgbClr val="FF0000"/>
                </a:solidFill>
              </a:rPr>
              <a:t>Date VL less than 2.6V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F5624-BDB4-41F2-9593-F02BECBFE667}"/>
              </a:ext>
            </a:extLst>
          </p:cNvPr>
          <p:cNvSpPr txBox="1"/>
          <p:nvPr/>
        </p:nvSpPr>
        <p:spPr>
          <a:xfrm>
            <a:off x="8088703" y="127261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Register dump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789BF-4E83-444B-9757-9DC8EB775EF6}"/>
              </a:ext>
            </a:extLst>
          </p:cNvPr>
          <p:cNvSpPr txBox="1"/>
          <p:nvPr/>
        </p:nvSpPr>
        <p:spPr>
          <a:xfrm>
            <a:off x="8088703" y="606905"/>
            <a:ext cx="145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0x0a 0xb1</a:t>
            </a:r>
          </a:p>
          <a:p>
            <a:r>
              <a:rPr lang="en-US" dirty="0"/>
              <a:t>0x0b </a:t>
            </a:r>
            <a:r>
              <a:rPr lang="en-US" dirty="0">
                <a:solidFill>
                  <a:srgbClr val="FF0000"/>
                </a:solidFill>
              </a:rPr>
              <a:t>0x18</a:t>
            </a:r>
          </a:p>
          <a:p>
            <a:r>
              <a:rPr lang="en-US" dirty="0"/>
              <a:t>0x0c </a:t>
            </a:r>
            <a:r>
              <a:rPr lang="en-US" dirty="0">
                <a:solidFill>
                  <a:srgbClr val="FF0000"/>
                </a:solidFill>
              </a:rPr>
              <a:t>0x40</a:t>
            </a:r>
          </a:p>
          <a:p>
            <a:r>
              <a:rPr lang="en-US" dirty="0"/>
              <a:t>0x0d </a:t>
            </a:r>
            <a:r>
              <a:rPr lang="en-US" dirty="0">
                <a:solidFill>
                  <a:srgbClr val="FF0000"/>
                </a:solidFill>
              </a:rPr>
              <a:t>0x01</a:t>
            </a:r>
          </a:p>
          <a:p>
            <a:r>
              <a:rPr lang="en-US" dirty="0"/>
              <a:t>Other default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1AFB4-BF54-43D8-AFBB-A2A2C97615A5}"/>
              </a:ext>
            </a:extLst>
          </p:cNvPr>
          <p:cNvSpPr txBox="1"/>
          <p:nvPr/>
        </p:nvSpPr>
        <p:spPr>
          <a:xfrm>
            <a:off x="388186" y="5670945"/>
            <a:ext cx="497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7-03K 0x0b 0x18 0x0d 0x01 0x0c 0x40</a:t>
            </a:r>
            <a:r>
              <a:rPr lang="en-US" dirty="0"/>
              <a:t>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05CD9-DEF6-4C08-9789-0CAF618FE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0" y="940481"/>
            <a:ext cx="5433734" cy="38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103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Zhou, Rannie</dc:creator>
  <cp:lastModifiedBy>Zhou, Rannie</cp:lastModifiedBy>
  <cp:revision>31</cp:revision>
  <dcterms:created xsi:type="dcterms:W3CDTF">2025-01-07T02:08:10Z</dcterms:created>
  <dcterms:modified xsi:type="dcterms:W3CDTF">2025-01-07T02:36:10Z</dcterms:modified>
</cp:coreProperties>
</file>