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40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86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5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56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59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9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23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7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51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80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1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BE69-DDC0-450A-8C5A-9EBD8A5FE6C5}" type="datetimeFigureOut">
              <a:rPr kumimoji="1" lang="ja-JP" altLang="en-US" smtClean="0"/>
              <a:t>2017/7/14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94BBF-5166-4C38-9E3E-D46CC387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10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15902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The test of signal quality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2123728" y="4149080"/>
            <a:ext cx="5191127" cy="2304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83768" y="4457547"/>
            <a:ext cx="1224136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TMDS181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707904" y="5577305"/>
            <a:ext cx="122413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Control Board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806183" y="4457547"/>
            <a:ext cx="1224136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MCU</a:t>
            </a:r>
            <a:endParaRPr kumimoji="1" lang="ja-JP" altLang="en-US" dirty="0"/>
          </a:p>
        </p:txBody>
      </p:sp>
      <p:cxnSp>
        <p:nvCxnSpPr>
          <p:cNvPr id="9" name="直線コネクタ 8"/>
          <p:cNvCxnSpPr>
            <a:stCxn id="6" idx="3"/>
            <a:endCxn id="8" idx="1"/>
          </p:cNvCxnSpPr>
          <p:nvPr/>
        </p:nvCxnSpPr>
        <p:spPr>
          <a:xfrm>
            <a:off x="3707904" y="4781583"/>
            <a:ext cx="1098279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067944" y="4427273"/>
            <a:ext cx="48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I2C</a:t>
            </a:r>
            <a:endParaRPr kumimoji="1" lang="ja-JP" altLang="en-US" sz="1600" dirty="0"/>
          </a:p>
        </p:txBody>
      </p:sp>
      <p:cxnSp>
        <p:nvCxnSpPr>
          <p:cNvPr id="11" name="カギ線コネクタ 10"/>
          <p:cNvCxnSpPr>
            <a:stCxn id="6" idx="2"/>
            <a:endCxn id="7" idx="1"/>
          </p:cNvCxnSpPr>
          <p:nvPr/>
        </p:nvCxnSpPr>
        <p:spPr>
          <a:xfrm rot="16200000" flipH="1">
            <a:off x="3004009" y="5197446"/>
            <a:ext cx="795722" cy="612068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932040" y="5900361"/>
            <a:ext cx="1656184" cy="9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6588224" y="4149080"/>
            <a:ext cx="0" cy="17522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621352" y="4272905"/>
            <a:ext cx="779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output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20157" y="5361281"/>
            <a:ext cx="1011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retimer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261193" y="692696"/>
            <a:ext cx="5191127" cy="20882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Test Machine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83768" y="1916832"/>
            <a:ext cx="1224136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TMDS181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976156" y="1933228"/>
            <a:ext cx="1224136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TMDS181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4217581" y="1063427"/>
            <a:ext cx="1224136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MCU</a:t>
            </a:r>
            <a:endParaRPr kumimoji="1" lang="ja-JP" altLang="en-US" dirty="0"/>
          </a:p>
        </p:txBody>
      </p:sp>
      <p:cxnSp>
        <p:nvCxnSpPr>
          <p:cNvPr id="21" name="直線コネクタ 20"/>
          <p:cNvCxnSpPr>
            <a:stCxn id="18" idx="3"/>
            <a:endCxn id="19" idx="1"/>
          </p:cNvCxnSpPr>
          <p:nvPr/>
        </p:nvCxnSpPr>
        <p:spPr>
          <a:xfrm>
            <a:off x="3707904" y="2240868"/>
            <a:ext cx="2268252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644008" y="2257264"/>
            <a:ext cx="48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I2C</a:t>
            </a:r>
            <a:endParaRPr kumimoji="1" lang="ja-JP" altLang="en-US" sz="1600" dirty="0"/>
          </a:p>
        </p:txBody>
      </p:sp>
      <p:cxnSp>
        <p:nvCxnSpPr>
          <p:cNvPr id="26" name="直線矢印コネクタ 25"/>
          <p:cNvCxnSpPr>
            <a:endCxn id="20" idx="2"/>
          </p:cNvCxnSpPr>
          <p:nvPr/>
        </p:nvCxnSpPr>
        <p:spPr>
          <a:xfrm flipH="1" flipV="1">
            <a:off x="4829649" y="1711499"/>
            <a:ext cx="0" cy="5293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3076786" y="2552725"/>
            <a:ext cx="0" cy="19045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6588224" y="2581301"/>
            <a:ext cx="0" cy="15677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7601991" y="246121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TMDS Input</a:t>
            </a:r>
          </a:p>
          <a:p>
            <a:r>
              <a:rPr lang="en-US" altLang="ja-JP" dirty="0" smtClean="0"/>
              <a:t>Debug Tool</a:t>
            </a:r>
            <a:endParaRPr kumimoji="1" lang="ja-JP" altLang="en-US" dirty="0"/>
          </a:p>
        </p:txBody>
      </p:sp>
      <p:cxnSp>
        <p:nvCxnSpPr>
          <p:cNvPr id="33" name="直線矢印コネクタ 32"/>
          <p:cNvCxnSpPr>
            <a:stCxn id="31" idx="1"/>
          </p:cNvCxnSpPr>
          <p:nvPr/>
        </p:nvCxnSpPr>
        <p:spPr>
          <a:xfrm flipH="1" flipV="1">
            <a:off x="7200292" y="2461218"/>
            <a:ext cx="401699" cy="3231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6588225" y="3968190"/>
            <a:ext cx="1152127" cy="1808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718648" y="364502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We check the signal quality.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9240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28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11829</dc:creator>
  <cp:lastModifiedBy>11829</cp:lastModifiedBy>
  <cp:revision>4</cp:revision>
  <dcterms:created xsi:type="dcterms:W3CDTF">2017-07-11T01:38:08Z</dcterms:created>
  <dcterms:modified xsi:type="dcterms:W3CDTF">2017-07-14T05:40:08Z</dcterms:modified>
</cp:coreProperties>
</file>