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63" r:id="rId3"/>
    <p:sldId id="267" r:id="rId4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118" d="100"/>
          <a:sy n="118" d="100"/>
        </p:scale>
        <p:origin x="-710" y="-67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DE0000"/>
                </a:solidFill>
              </a:rPr>
              <a:t>TMDS181 HDMI2.0 Compliance Test Results</a:t>
            </a:r>
            <a:endParaRPr lang="en-US" dirty="0" smtClean="0"/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AECC4DEF-5888-4484-BAD5-734E2318D8E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TMDS181 HDMI2.0 Compliance Test Results 1/2</a:t>
            </a: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6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62" y="630135"/>
            <a:ext cx="6902042" cy="4021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TMDS181 HDMI2.0 Compliance Test Results 2/2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614" y="834121"/>
            <a:ext cx="6111630" cy="388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5569310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</TotalTime>
  <Words>20</Words>
  <Application>Microsoft Office PowerPoint</Application>
  <PresentationFormat>On-screen Show (16:9)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FinalPowerpoint</vt:lpstr>
      <vt:lpstr>TMDS181 HDMI2.0 Compliance Test Results</vt:lpstr>
      <vt:lpstr>TMDS181 HDMI2.0 Compliance Test Results 1/2</vt:lpstr>
      <vt:lpstr>TMDS181 HDMI2.0 Compliance Test Results 2/2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TI User</cp:lastModifiedBy>
  <cp:revision>103</cp:revision>
  <dcterms:created xsi:type="dcterms:W3CDTF">2007-12-19T20:51:45Z</dcterms:created>
  <dcterms:modified xsi:type="dcterms:W3CDTF">2018-08-10T13:19:36Z</dcterms:modified>
</cp:coreProperties>
</file>