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11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" y="121922"/>
            <a:ext cx="8458200" cy="814388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807503" y="6371836"/>
            <a:ext cx="336499" cy="367905"/>
          </a:xfrm>
          <a:prstGeom prst="rect">
            <a:avLst/>
          </a:prstGeom>
          <a:ln/>
        </p:spPr>
        <p:txBody>
          <a:bodyPr lIns="0" tIns="0" rIns="0" bIns="0" anchor="ctr"/>
          <a:lstStyle>
            <a:lvl1pPr algn="ctr">
              <a:defRPr sz="1000" b="1"/>
            </a:lvl1pPr>
          </a:lstStyle>
          <a:p>
            <a:fld id="{803D9FE4-F784-4A94-8F3E-54A098F0E8C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668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st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selected_powerpoint_bg_1_grey.jpg"/>
          <p:cNvPicPr>
            <a:picLocks noChangeAspect="1"/>
          </p:cNvPicPr>
          <p:nvPr userDrawn="1"/>
        </p:nvPicPr>
        <p:blipFill rotWithShape="1">
          <a:blip r:embed="rId2" cstate="print"/>
          <a:srcRect b="25000"/>
          <a:stretch/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708593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233607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sz="2400"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5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1280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6"/>
          <p:cNvGrpSpPr>
            <a:grpSpLocks/>
          </p:cNvGrpSpPr>
          <p:nvPr userDrawn="1"/>
        </p:nvGrpSpPr>
        <p:grpSpPr bwMode="auto">
          <a:xfrm>
            <a:off x="-7938" y="6323016"/>
            <a:ext cx="8815388" cy="466725"/>
            <a:chOff x="-7620" y="6323077"/>
            <a:chExt cx="8814816" cy="466344"/>
          </a:xfrm>
        </p:grpSpPr>
        <p:cxnSp>
          <p:nvCxnSpPr>
            <p:cNvPr id="21" name="Straight Connector 20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3" name="Picture 8" descr="ti_logo_powerpoint_1_lin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6675440" y="6412165"/>
            <a:ext cx="1874524" cy="3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67456" y="6157242"/>
            <a:ext cx="1380344" cy="16927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1436" tIns="45718" rIns="91436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" b="1" dirty="0">
                <a:solidFill>
                  <a:prstClr val="black"/>
                </a:solidFill>
              </a:rPr>
              <a:t>TI </a:t>
            </a:r>
            <a:r>
              <a:rPr lang="en-US" sz="500" b="1" dirty="0" smtClean="0">
                <a:solidFill>
                  <a:prstClr val="black"/>
                </a:solidFill>
              </a:rPr>
              <a:t>Information – Selective Disclosure</a:t>
            </a:r>
            <a:endParaRPr lang="en-US" sz="500" b="1" dirty="0">
              <a:solidFill>
                <a:prstClr val="black"/>
              </a:solidFill>
            </a:endParaRPr>
          </a:p>
        </p:txBody>
      </p:sp>
      <p:sp>
        <p:nvSpPr>
          <p:cNvPr id="19" name="Text Box 31"/>
          <p:cNvSpPr txBox="1">
            <a:spLocks noChangeArrowheads="1"/>
          </p:cNvSpPr>
          <p:nvPr userDrawn="1"/>
        </p:nvSpPr>
        <p:spPr bwMode="auto">
          <a:xfrm>
            <a:off x="67456" y="6453177"/>
            <a:ext cx="1380344" cy="20005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1436" tIns="45718" rIns="91436" bIns="4571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700" b="1" dirty="0">
                <a:solidFill>
                  <a:prstClr val="black"/>
                </a:solidFill>
              </a:rPr>
              <a:t>TI </a:t>
            </a:r>
            <a:r>
              <a:rPr lang="en-US" sz="700" b="1" dirty="0" smtClean="0">
                <a:solidFill>
                  <a:prstClr val="black"/>
                </a:solidFill>
              </a:rPr>
              <a:t>INTERNAL USE ONLY</a:t>
            </a:r>
            <a:endParaRPr lang="en-US" sz="7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21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her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6839" y="634281"/>
            <a:ext cx="8869680" cy="365760"/>
          </a:xfrm>
        </p:spPr>
        <p:txBody>
          <a:bodyPr anchor="ctr"/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" y="166800"/>
            <a:ext cx="8869680" cy="609600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845558" y="6373816"/>
            <a:ext cx="267217" cy="365125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900" b="1">
                <a:solidFill>
                  <a:sysClr val="windowText" lastClr="000000"/>
                </a:solidFill>
              </a:defRPr>
            </a:lvl1pPr>
          </a:lstStyle>
          <a:p>
            <a:fld id="{0892281B-189C-DD44-8CCD-1176BC153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856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9E13A7F7-133B-4CAF-B70C-CD6AC5440DE9}" type="datetimeFigureOut">
              <a:rPr lang="en-US">
                <a:solidFill>
                  <a:srgbClr val="000000"/>
                </a:solidFill>
              </a:rPr>
              <a:pPr/>
              <a:t>9/11/2020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D289C-D84D-4340-85B9-CA487D4C9E8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452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9" y="1058866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" name="Rectangle 9"/>
          <p:cNvSpPr/>
          <p:nvPr/>
        </p:nvSpPr>
        <p:spPr>
          <a:xfrm>
            <a:off x="4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279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2" name="Picture 8" descr="ti_logo_powerpoint_1_lin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6675439" y="6401944"/>
            <a:ext cx="1874524" cy="3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 16"/>
          <p:cNvGrpSpPr>
            <a:grpSpLocks/>
          </p:cNvGrpSpPr>
          <p:nvPr/>
        </p:nvGrpSpPr>
        <p:grpSpPr bwMode="auto">
          <a:xfrm>
            <a:off x="-7938" y="6323015"/>
            <a:ext cx="8815388" cy="466725"/>
            <a:chOff x="-7620" y="6323077"/>
            <a:chExt cx="8814816" cy="466344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67456" y="6157242"/>
            <a:ext cx="1380344" cy="16927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1436" tIns="45718" rIns="91436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500" b="1" dirty="0">
                <a:solidFill>
                  <a:prstClr val="black"/>
                </a:solidFill>
              </a:rPr>
              <a:t>TI </a:t>
            </a:r>
            <a:r>
              <a:rPr lang="en-US" sz="500" b="1" dirty="0" smtClean="0">
                <a:solidFill>
                  <a:prstClr val="black"/>
                </a:solidFill>
              </a:rPr>
              <a:t>Information – Selective Disclosure</a:t>
            </a:r>
            <a:endParaRPr lang="en-US" sz="500" b="1" dirty="0">
              <a:solidFill>
                <a:prstClr val="black"/>
              </a:solidFill>
            </a:endParaRPr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807503" y="6371836"/>
            <a:ext cx="336499" cy="367905"/>
          </a:xfrm>
          <a:prstGeom prst="rect">
            <a:avLst/>
          </a:prstGeom>
          <a:ln/>
        </p:spPr>
        <p:txBody>
          <a:bodyPr lIns="0" tIns="0" rIns="0" bIns="0" anchor="ctr"/>
          <a:lstStyle>
            <a:lvl1pPr algn="ctr">
              <a:defRPr sz="1000" b="1"/>
            </a:lvl1pPr>
          </a:lstStyle>
          <a:p>
            <a:fld id="{803D9FE4-F784-4A94-8F3E-54A098F0E8CC}" type="slidenum">
              <a:rPr lang="en-US" smtClean="0">
                <a:solidFill>
                  <a:srgbClr val="000000"/>
                </a:solidFill>
                <a:cs typeface="Arial" charset="0"/>
              </a:rPr>
              <a:pPr/>
              <a:t>‹#›</a:t>
            </a:fld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2281B-189C-DD44-8CCD-1176BC153EB5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85800"/>
            <a:ext cx="75438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2432050"/>
            <a:ext cx="82804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330200" y="2736850"/>
            <a:ext cx="8153400" cy="4699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38" y="3651250"/>
            <a:ext cx="808892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>
          <a:xfrm>
            <a:off x="254000" y="3575050"/>
            <a:ext cx="8153400" cy="4699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81000" y="1438275"/>
            <a:ext cx="8001000" cy="7524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800599"/>
            <a:ext cx="8686800" cy="786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3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FinalPowerpoint">
  <a:themeElements>
    <a:clrScheme name="Custom 1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6_FinalPowerpoint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Chou, Eddie</dc:creator>
  <cp:lastModifiedBy>Chou, Eddie</cp:lastModifiedBy>
  <cp:revision>2</cp:revision>
  <dcterms:created xsi:type="dcterms:W3CDTF">2020-09-11T03:38:13Z</dcterms:created>
  <dcterms:modified xsi:type="dcterms:W3CDTF">2020-09-11T04:11:16Z</dcterms:modified>
</cp:coreProperties>
</file>