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ECB6E-FA97-45A2-9230-6C7EB675C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068040-7D86-4DF4-8CE4-683888348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4377C-944E-4485-BC4A-CD8FDA83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79EA-F27A-40FF-97E7-8AAC4245E71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5583C-98DB-466D-83BD-2D9CC8006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DF059-99C8-4FE9-85CD-2A76640E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5586-D9B0-4F1D-8C6C-864422428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5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2ABF2-C141-4BAF-97F7-1CB972D83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0CE50A-1325-4965-B160-31CDF51FE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5688A-038B-4673-9E4E-757575B29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79EA-F27A-40FF-97E7-8AAC4245E71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74AB2-7585-4EFA-935B-7137E2B40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3DB29-594F-40FB-BF03-1A4114A07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5586-D9B0-4F1D-8C6C-864422428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8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50CE91-3EC4-4B47-8B69-D2B0285BD0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A300BE-ACCC-497F-A518-6272C6EF7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DAF35-A6A0-4AD9-8D3B-539F89E0C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79EA-F27A-40FF-97E7-8AAC4245E71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655F0-A6AF-4919-8745-F75D0A7F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374D0-3AFD-4F85-8CB6-13AE42883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5586-D9B0-4F1D-8C6C-864422428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6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71FF5-C357-4DB8-986E-05C535A4E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295B6-0F5A-4F3D-BD90-1621C2CCE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FCA12-D9FD-4923-9706-7EED0BA7D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79EA-F27A-40FF-97E7-8AAC4245E71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B4816-F8F3-4B9A-A40A-E22BFF2E8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E2254-5E43-43B7-85D0-5F102B3B2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5586-D9B0-4F1D-8C6C-864422428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6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48032-C14F-4C07-98F1-631F28807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D8129-0EAE-478C-8255-4798B89A4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B0EF3-C352-4607-8709-6DC903898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79EA-F27A-40FF-97E7-8AAC4245E71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AC797-40F0-42CA-BCAB-BAA28A12E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A2B32-1A16-47DD-94A3-EEECE936C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5586-D9B0-4F1D-8C6C-864422428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4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26630-9EC3-4E08-9538-44E8A74A9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23352-0049-4399-A0B7-1AF720E3C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A3A21-1B04-476E-89CA-F6D4A70AA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52C19B-19C9-4510-9413-09796996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79EA-F27A-40FF-97E7-8AAC4245E71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77886-AD9C-44EF-9A67-CF9B4C9AB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13BD17-CCCC-49A0-A406-6FFEF4B19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5586-D9B0-4F1D-8C6C-864422428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2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C52E5-D481-4764-A267-4481ED1DD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24073-C9DD-4E06-8E8C-85FD9C1DF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3B5EC0-2B88-4C6D-A34C-3DF447A1A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6801C5-5161-4B76-A52C-D5FC445D27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01CFEF-8362-4B4C-98C8-744ECDA8CE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8DDA20-23E7-4858-BE37-769C68900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79EA-F27A-40FF-97E7-8AAC4245E71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82BDD0-A73E-4CA4-B388-E4E88D1C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6B61AC-B22E-4427-A946-CE7D7432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5586-D9B0-4F1D-8C6C-864422428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665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025A5-82E8-441E-B5D3-B2AFF84AF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3584EB-414D-49F6-95DD-85A9D9A45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79EA-F27A-40FF-97E7-8AAC4245E71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72D61-E78D-455D-91B9-F12C86B0A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B8C76F-290B-459C-8E68-F3E84D9A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5586-D9B0-4F1D-8C6C-864422428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0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F48EF9-92CC-4E39-AA1A-3983271A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79EA-F27A-40FF-97E7-8AAC4245E71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65F39B-DD0D-492B-AA7B-EEDB7DAE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6C389-0C2F-4159-B20E-56F1A45E7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5586-D9B0-4F1D-8C6C-864422428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3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1CEAE-04D3-4C42-87A2-3BDBA4E81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3A470-F7D2-4788-851F-A753038DD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A2C8A-F104-4E8F-82EF-7A6A3B152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399FFF-889A-437B-A72C-4CA40DB9F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79EA-F27A-40FF-97E7-8AAC4245E71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CFF99-A271-4F74-9021-ACE748177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2A09D-F46D-4779-BDDD-CC9F35D89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5586-D9B0-4F1D-8C6C-864422428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B201E-08DB-42CE-A219-665CC7FDE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185FCC-9527-442D-8296-B3887FA077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C58AF3-ACA8-4FA3-BEBF-A99FAB59F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4B819-0243-4843-9D00-2FB0F73AC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79EA-F27A-40FF-97E7-8AAC4245E71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BB3450-AD78-499B-8429-6223A5EAE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97B50-8FBB-4619-A7A3-CDE9909A2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5586-D9B0-4F1D-8C6C-864422428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0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E2D270-698E-42FF-8AC6-52012939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FBFB7-E159-4430-9421-BBE1435BE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9D814-168D-49D6-89B0-38A1BE4AA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D79EA-F27A-40FF-97E7-8AAC4245E71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5DDB0-1EB7-4BAE-BF3D-F59C706C7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66737-4246-4073-990D-53C8A8D4B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45586-D9B0-4F1D-8C6C-864422428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7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89C55-E86E-4A88-B308-2E53F75B9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2064" y="281115"/>
            <a:ext cx="11369040" cy="761301"/>
          </a:xfrm>
        </p:spPr>
        <p:txBody>
          <a:bodyPr>
            <a:normAutofit/>
          </a:bodyPr>
          <a:lstStyle/>
          <a:p>
            <a:r>
              <a:rPr lang="en-US" sz="4800" dirty="0"/>
              <a:t>TPS65987DH in dead battery mode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ABBE31-989C-43E2-A54D-1649E18D440F}"/>
              </a:ext>
            </a:extLst>
          </p:cNvPr>
          <p:cNvSpPr txBox="1"/>
          <p:nvPr/>
        </p:nvSpPr>
        <p:spPr>
          <a:xfrm>
            <a:off x="859536" y="1688592"/>
            <a:ext cx="104912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Customer reported: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/>
              <a:t>“We are having difficulty detecting whether the device was woken up by a charger attach event.  When booting from "dead battery" with the charger connected, after the patch file is loaded I read the Power Status Register (0x3F) and it is all 0's ( </a:t>
            </a:r>
            <a:r>
              <a:rPr lang="en-US" sz="2000" dirty="0" err="1"/>
              <a:t>PowerConnection</a:t>
            </a:r>
            <a:r>
              <a:rPr lang="en-US" sz="2000" dirty="0"/>
              <a:t> = No Connection, Charger Detect Status = Charger detection disabled or not run, </a:t>
            </a:r>
            <a:r>
              <a:rPr lang="en-US" sz="2000" dirty="0" err="1"/>
              <a:t>etc</a:t>
            </a:r>
            <a:r>
              <a:rPr lang="en-US" sz="2000" dirty="0"/>
              <a:t>). This has our firmware believe that we booted without a cable attached which puts us in an undesired state. Is there a reliable way at startup to detect that the charger is connected without an arbitrary wait time? ”</a:t>
            </a:r>
          </a:p>
        </p:txBody>
      </p:sp>
    </p:spTree>
    <p:extLst>
      <p:ext uri="{BB962C8B-B14F-4D97-AF65-F5344CB8AC3E}">
        <p14:creationId xmlns:p14="http://schemas.microsoft.com/office/powerpoint/2010/main" val="161666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D0DB4A5-5E3E-45D2-AD86-C788A3ECB90E}"/>
              </a:ext>
            </a:extLst>
          </p:cNvPr>
          <p:cNvSpPr txBox="1"/>
          <p:nvPr/>
        </p:nvSpPr>
        <p:spPr>
          <a:xfrm>
            <a:off x="512063" y="912246"/>
            <a:ext cx="1133425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Load using customer project file (4705.TPS65987DDH_file.pjt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Configure EVM to boot per the customer condition: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SPI_MISO = 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ADCIN1 = 0.44 -&gt; </a:t>
            </a:r>
            <a:r>
              <a:rPr lang="en-US" sz="2000" dirty="0" err="1"/>
              <a:t>BP_NoWait</a:t>
            </a:r>
            <a:r>
              <a:rPr lang="en-US" sz="2000" dirty="0"/>
              <a:t> with Configuration 3 (UFP Only – Internal Switch)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External power is provided by Charger Power Cable GL0102 (5V, 3A)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Capture following signals on the EVM and read the respective registers to verify the status with APP GUI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B2373A2-936E-4447-82DE-47B7CC466F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672" y="107116"/>
            <a:ext cx="11369040" cy="761301"/>
          </a:xfrm>
        </p:spPr>
        <p:txBody>
          <a:bodyPr>
            <a:normAutofit/>
          </a:bodyPr>
          <a:lstStyle/>
          <a:p>
            <a:r>
              <a:rPr lang="en-US" sz="4800" dirty="0"/>
              <a:t>TI testing using TPS65987 EVM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DBFF673-DE4E-441E-91AB-9D6C45976DF1}"/>
              </a:ext>
            </a:extLst>
          </p:cNvPr>
          <p:cNvGrpSpPr/>
          <p:nvPr/>
        </p:nvGrpSpPr>
        <p:grpSpPr>
          <a:xfrm>
            <a:off x="432816" y="2957435"/>
            <a:ext cx="11326368" cy="3565624"/>
            <a:chOff x="432816" y="2957435"/>
            <a:chExt cx="11326368" cy="3565624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023353EE-0698-4A5E-882C-144EB9CA1FBF}"/>
                </a:ext>
              </a:extLst>
            </p:cNvPr>
            <p:cNvGrpSpPr/>
            <p:nvPr/>
          </p:nvGrpSpPr>
          <p:grpSpPr>
            <a:xfrm>
              <a:off x="432816" y="2957435"/>
              <a:ext cx="11326368" cy="3565624"/>
              <a:chOff x="432816" y="2957435"/>
              <a:chExt cx="11326368" cy="3565624"/>
            </a:xfrm>
          </p:grpSpPr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CDD6C1CA-0728-4C40-B3EF-FCD58CA09B67}"/>
                  </a:ext>
                </a:extLst>
              </p:cNvPr>
              <p:cNvGrpSpPr/>
              <p:nvPr/>
            </p:nvGrpSpPr>
            <p:grpSpPr>
              <a:xfrm>
                <a:off x="432816" y="2957435"/>
                <a:ext cx="11326368" cy="3565624"/>
                <a:chOff x="432816" y="2957435"/>
                <a:chExt cx="11326368" cy="3565624"/>
              </a:xfrm>
            </p:grpSpPr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BD81A2A9-AC43-426A-8204-41F9B33D619B}"/>
                    </a:ext>
                  </a:extLst>
                </p:cNvPr>
                <p:cNvGrpSpPr/>
                <p:nvPr/>
              </p:nvGrpSpPr>
              <p:grpSpPr>
                <a:xfrm>
                  <a:off x="432816" y="2957435"/>
                  <a:ext cx="11326368" cy="3565624"/>
                  <a:chOff x="432816" y="2957435"/>
                  <a:chExt cx="11326368" cy="3565624"/>
                </a:xfrm>
              </p:grpSpPr>
              <p:pic>
                <p:nvPicPr>
                  <p:cNvPr id="8" name="Picture 7">
                    <a:extLst>
                      <a:ext uri="{FF2B5EF4-FFF2-40B4-BE49-F238E27FC236}">
                        <a16:creationId xmlns:a16="http://schemas.microsoft.com/office/drawing/2014/main" id="{85E5FB18-7C95-450F-8AA5-708C6766B0A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432816" y="2957435"/>
                    <a:ext cx="11326368" cy="3565624"/>
                  </a:xfrm>
                  <a:prstGeom prst="rect">
                    <a:avLst/>
                  </a:prstGeom>
                </p:spPr>
              </p:pic>
              <p:sp>
                <p:nvSpPr>
                  <p:cNvPr id="9" name="Oval 8">
                    <a:extLst>
                      <a:ext uri="{FF2B5EF4-FFF2-40B4-BE49-F238E27FC236}">
                        <a16:creationId xmlns:a16="http://schemas.microsoft.com/office/drawing/2014/main" id="{BAAC0CFC-DA8C-48FC-A3ED-858E4F8F2F00}"/>
                      </a:ext>
                    </a:extLst>
                  </p:cNvPr>
                  <p:cNvSpPr/>
                  <p:nvPr/>
                </p:nvSpPr>
                <p:spPr>
                  <a:xfrm>
                    <a:off x="5394960" y="4541520"/>
                    <a:ext cx="219456" cy="969264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" name="Oval 9">
                    <a:extLst>
                      <a:ext uri="{FF2B5EF4-FFF2-40B4-BE49-F238E27FC236}">
                        <a16:creationId xmlns:a16="http://schemas.microsoft.com/office/drawing/2014/main" id="{CB55ADE5-2075-490C-8B77-5B6A708BC704}"/>
                      </a:ext>
                    </a:extLst>
                  </p:cNvPr>
                  <p:cNvSpPr/>
                  <p:nvPr/>
                </p:nvSpPr>
                <p:spPr>
                  <a:xfrm>
                    <a:off x="6492240" y="4541520"/>
                    <a:ext cx="219456" cy="969264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" name="Oval 10">
                    <a:extLst>
                      <a:ext uri="{FF2B5EF4-FFF2-40B4-BE49-F238E27FC236}">
                        <a16:creationId xmlns:a16="http://schemas.microsoft.com/office/drawing/2014/main" id="{203E3DC4-476B-4A9A-9223-EB3939AD6804}"/>
                      </a:ext>
                    </a:extLst>
                  </p:cNvPr>
                  <p:cNvSpPr/>
                  <p:nvPr/>
                </p:nvSpPr>
                <p:spPr>
                  <a:xfrm>
                    <a:off x="6992112" y="4541520"/>
                    <a:ext cx="219456" cy="969264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" name="Oval 11">
                    <a:extLst>
                      <a:ext uri="{FF2B5EF4-FFF2-40B4-BE49-F238E27FC236}">
                        <a16:creationId xmlns:a16="http://schemas.microsoft.com/office/drawing/2014/main" id="{A7459097-3BAB-4546-ACF4-F8F42A4A9355}"/>
                      </a:ext>
                    </a:extLst>
                  </p:cNvPr>
                  <p:cNvSpPr/>
                  <p:nvPr/>
                </p:nvSpPr>
                <p:spPr>
                  <a:xfrm>
                    <a:off x="8241792" y="4541520"/>
                    <a:ext cx="219456" cy="969264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" name="Oval 12">
                    <a:extLst>
                      <a:ext uri="{FF2B5EF4-FFF2-40B4-BE49-F238E27FC236}">
                        <a16:creationId xmlns:a16="http://schemas.microsoft.com/office/drawing/2014/main" id="{202016DF-4873-43DA-BF19-7ADB36250967}"/>
                      </a:ext>
                    </a:extLst>
                  </p:cNvPr>
                  <p:cNvSpPr/>
                  <p:nvPr/>
                </p:nvSpPr>
                <p:spPr>
                  <a:xfrm>
                    <a:off x="9436608" y="4541520"/>
                    <a:ext cx="219456" cy="969264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9718D284-4292-4C9E-9788-B6253B571CA9}"/>
                      </a:ext>
                    </a:extLst>
                  </p:cNvPr>
                  <p:cNvSpPr txBox="1"/>
                  <p:nvPr/>
                </p:nvSpPr>
                <p:spPr>
                  <a:xfrm>
                    <a:off x="5156130" y="4749153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rgbClr val="FF0000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1B54B185-1E27-4FCB-BA24-2E863E18674D}"/>
                      </a:ext>
                    </a:extLst>
                  </p:cNvPr>
                  <p:cNvSpPr txBox="1"/>
                  <p:nvPr/>
                </p:nvSpPr>
                <p:spPr>
                  <a:xfrm>
                    <a:off x="6271155" y="4740247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rgbClr val="FF0000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16" name="TextBox 15">
                    <a:extLst>
                      <a:ext uri="{FF2B5EF4-FFF2-40B4-BE49-F238E27FC236}">
                        <a16:creationId xmlns:a16="http://schemas.microsoft.com/office/drawing/2014/main" id="{98BABAB3-158E-433A-859B-ADB58BC5508F}"/>
                      </a:ext>
                    </a:extLst>
                  </p:cNvPr>
                  <p:cNvSpPr txBox="1"/>
                  <p:nvPr/>
                </p:nvSpPr>
                <p:spPr>
                  <a:xfrm>
                    <a:off x="6758835" y="4740246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rgbClr val="FF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7E76DCF5-A4A6-477B-B809-648AEC376E30}"/>
                      </a:ext>
                    </a:extLst>
                  </p:cNvPr>
                  <p:cNvSpPr txBox="1"/>
                  <p:nvPr/>
                </p:nvSpPr>
                <p:spPr>
                  <a:xfrm>
                    <a:off x="7999914" y="4740245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rgbClr val="FF0000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F62816DE-C792-45A6-81F6-6C435F1096E1}"/>
                      </a:ext>
                    </a:extLst>
                  </p:cNvPr>
                  <p:cNvSpPr txBox="1"/>
                  <p:nvPr/>
                </p:nvSpPr>
                <p:spPr>
                  <a:xfrm>
                    <a:off x="9238488" y="4740245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rgbClr val="FF0000"/>
                        </a:solidFill>
                      </a:rPr>
                      <a:t>5</a:t>
                    </a:r>
                  </a:p>
                </p:txBody>
              </p:sp>
            </p:grp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FE4C7F13-0B88-4F95-A8E6-56E4965B8C32}"/>
                    </a:ext>
                  </a:extLst>
                </p:cNvPr>
                <p:cNvSpPr txBox="1"/>
                <p:nvPr/>
              </p:nvSpPr>
              <p:spPr>
                <a:xfrm>
                  <a:off x="3662604" y="3491773"/>
                  <a:ext cx="204325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FF0000"/>
                      </a:solidFill>
                    </a:rPr>
                    <a:t>When Charger connected</a:t>
                  </a:r>
                </a:p>
              </p:txBody>
            </p:sp>
            <p:cxnSp>
              <p:nvCxnSpPr>
                <p:cNvPr id="22" name="Straight Arrow Connector 21">
                  <a:extLst>
                    <a:ext uri="{FF2B5EF4-FFF2-40B4-BE49-F238E27FC236}">
                      <a16:creationId xmlns:a16="http://schemas.microsoft.com/office/drawing/2014/main" id="{01F3E050-1E95-408F-B737-E7CD3585F60F}"/>
                    </a:ext>
                  </a:extLst>
                </p:cNvPr>
                <p:cNvCxnSpPr>
                  <a:stCxn id="20" idx="1"/>
                </p:cNvCxnSpPr>
                <p:nvPr/>
              </p:nvCxnSpPr>
              <p:spPr>
                <a:xfrm flipH="1" flipV="1">
                  <a:off x="3267456" y="3578352"/>
                  <a:ext cx="395148" cy="67310"/>
                </a:xfrm>
                <a:prstGeom prst="straightConnector1">
                  <a:avLst/>
                </a:prstGeom>
                <a:ln w="127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A480BAC3-C3AB-4926-98E1-79978CC4A42A}"/>
                    </a:ext>
                  </a:extLst>
                </p:cNvPr>
                <p:cNvSpPr txBox="1"/>
                <p:nvPr/>
              </p:nvSpPr>
              <p:spPr>
                <a:xfrm>
                  <a:off x="3815004" y="5985115"/>
                  <a:ext cx="189276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FF0000"/>
                      </a:solidFill>
                    </a:rPr>
                    <a:t>PPHV1 Sink Path closed</a:t>
                  </a:r>
                </a:p>
              </p:txBody>
            </p:sp>
            <p:cxnSp>
              <p:nvCxnSpPr>
                <p:cNvPr id="24" name="Straight Arrow Connector 23">
                  <a:extLst>
                    <a:ext uri="{FF2B5EF4-FFF2-40B4-BE49-F238E27FC236}">
                      <a16:creationId xmlns:a16="http://schemas.microsoft.com/office/drawing/2014/main" id="{F35473A8-3C80-48D8-BD52-FE657D9ED829}"/>
                    </a:ext>
                  </a:extLst>
                </p:cNvPr>
                <p:cNvCxnSpPr>
                  <a:stCxn id="23" idx="1"/>
                </p:cNvCxnSpPr>
                <p:nvPr/>
              </p:nvCxnSpPr>
              <p:spPr>
                <a:xfrm flipH="1" flipV="1">
                  <a:off x="3419856" y="6071694"/>
                  <a:ext cx="395148" cy="67310"/>
                </a:xfrm>
                <a:prstGeom prst="straightConnector1">
                  <a:avLst/>
                </a:prstGeom>
                <a:ln w="127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D8E59FE0-8E91-493A-8166-3B58F6CDB08E}"/>
                    </a:ext>
                  </a:extLst>
                </p:cNvPr>
                <p:cNvSpPr txBox="1"/>
                <p:nvPr/>
              </p:nvSpPr>
              <p:spPr>
                <a:xfrm>
                  <a:off x="3815004" y="5551522"/>
                  <a:ext cx="348621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FF0000"/>
                      </a:solidFill>
                    </a:rPr>
                    <a:t>After PPHV1 Switch closed, VIN3V3 comes up</a:t>
                  </a:r>
                </a:p>
              </p:txBody>
            </p:sp>
            <p:cxnSp>
              <p:nvCxnSpPr>
                <p:cNvPr id="26" name="Straight Arrow Connector 25">
                  <a:extLst>
                    <a:ext uri="{FF2B5EF4-FFF2-40B4-BE49-F238E27FC236}">
                      <a16:creationId xmlns:a16="http://schemas.microsoft.com/office/drawing/2014/main" id="{C89B6718-D9AC-4DDB-8404-C41688DFECCD}"/>
                    </a:ext>
                  </a:extLst>
                </p:cNvPr>
                <p:cNvCxnSpPr>
                  <a:stCxn id="25" idx="1"/>
                </p:cNvCxnSpPr>
                <p:nvPr/>
              </p:nvCxnSpPr>
              <p:spPr>
                <a:xfrm flipH="1" flipV="1">
                  <a:off x="3419856" y="5638101"/>
                  <a:ext cx="395148" cy="67310"/>
                </a:xfrm>
                <a:prstGeom prst="straightConnector1">
                  <a:avLst/>
                </a:prstGeom>
                <a:ln w="127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2793A66-64CD-43D1-9FC5-E74275CEBEFF}"/>
                  </a:ext>
                </a:extLst>
              </p:cNvPr>
              <p:cNvSpPr txBox="1"/>
              <p:nvPr/>
            </p:nvSpPr>
            <p:spPr>
              <a:xfrm>
                <a:off x="1293762" y="4608576"/>
                <a:ext cx="13965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</a:rPr>
                  <a:t>LDO3V3 is up</a:t>
                </a:r>
              </a:p>
              <a:p>
                <a:r>
                  <a:rPr lang="en-US" sz="1400" dirty="0">
                    <a:solidFill>
                      <a:srgbClr val="FF0000"/>
                    </a:solidFill>
                  </a:rPr>
                  <a:t>&amp; I2C1 pulled up</a:t>
                </a:r>
              </a:p>
            </p:txBody>
          </p: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B0F6C9E3-14B4-4BF1-AF25-37D55B4FC27D}"/>
                  </a:ext>
                </a:extLst>
              </p:cNvPr>
              <p:cNvCxnSpPr>
                <a:cxnSpLocks/>
                <a:stCxn id="28" idx="3"/>
              </p:cNvCxnSpPr>
              <p:nvPr/>
            </p:nvCxnSpPr>
            <p:spPr>
              <a:xfrm flipV="1">
                <a:off x="2690298" y="4404168"/>
                <a:ext cx="497910" cy="466018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803DC30C-676B-4F02-BB5A-CA84ACFF1D41}"/>
                  </a:ext>
                </a:extLst>
              </p:cNvPr>
              <p:cNvCxnSpPr>
                <a:cxnSpLocks/>
                <a:stCxn id="28" idx="3"/>
              </p:cNvCxnSpPr>
              <p:nvPr/>
            </p:nvCxnSpPr>
            <p:spPr>
              <a:xfrm flipV="1">
                <a:off x="2690298" y="4796062"/>
                <a:ext cx="497910" cy="74124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8DDC7BCB-F65A-430E-B3EC-0BFA87267A29}"/>
                  </a:ext>
                </a:extLst>
              </p:cNvPr>
              <p:cNvCxnSpPr>
                <a:cxnSpLocks/>
                <a:stCxn id="28" idx="3"/>
              </p:cNvCxnSpPr>
              <p:nvPr/>
            </p:nvCxnSpPr>
            <p:spPr>
              <a:xfrm>
                <a:off x="2690298" y="4870186"/>
                <a:ext cx="497910" cy="391894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6591FB7-7056-4E5E-ACAD-715A2E23A057}"/>
                </a:ext>
              </a:extLst>
            </p:cNvPr>
            <p:cNvSpPr txBox="1"/>
            <p:nvPr/>
          </p:nvSpPr>
          <p:spPr>
            <a:xfrm>
              <a:off x="6945555" y="4011441"/>
              <a:ext cx="11859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See next slide</a:t>
              </a: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742667DB-DBD9-4F09-9D8F-AC4F32296515}"/>
                </a:ext>
              </a:extLst>
            </p:cNvPr>
            <p:cNvCxnSpPr>
              <a:cxnSpLocks/>
              <a:stCxn id="41" idx="2"/>
              <a:endCxn id="9" idx="0"/>
            </p:cNvCxnSpPr>
            <p:nvPr/>
          </p:nvCxnSpPr>
          <p:spPr>
            <a:xfrm flipH="1">
              <a:off x="5504688" y="4319218"/>
              <a:ext cx="2033850" cy="22230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A4A6DAC5-829D-47DE-A180-579347D202CF}"/>
                </a:ext>
              </a:extLst>
            </p:cNvPr>
            <p:cNvCxnSpPr>
              <a:cxnSpLocks/>
              <a:stCxn id="41" idx="2"/>
              <a:endCxn id="10" idx="0"/>
            </p:cNvCxnSpPr>
            <p:nvPr/>
          </p:nvCxnSpPr>
          <p:spPr>
            <a:xfrm flipH="1">
              <a:off x="6601968" y="4319218"/>
              <a:ext cx="936570" cy="22230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CFEFCA00-6D3D-401D-A1D4-4CDC700B742C}"/>
                </a:ext>
              </a:extLst>
            </p:cNvPr>
            <p:cNvCxnSpPr>
              <a:cxnSpLocks/>
              <a:stCxn id="41" idx="2"/>
              <a:endCxn id="11" idx="0"/>
            </p:cNvCxnSpPr>
            <p:nvPr/>
          </p:nvCxnSpPr>
          <p:spPr>
            <a:xfrm flipH="1">
              <a:off x="7101840" y="4319218"/>
              <a:ext cx="436698" cy="22230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11BC7B41-5B31-4CA1-BB8E-649CA73793A1}"/>
                </a:ext>
              </a:extLst>
            </p:cNvPr>
            <p:cNvCxnSpPr>
              <a:cxnSpLocks/>
              <a:endCxn id="12" idx="0"/>
            </p:cNvCxnSpPr>
            <p:nvPr/>
          </p:nvCxnSpPr>
          <p:spPr>
            <a:xfrm>
              <a:off x="7506390" y="4319218"/>
              <a:ext cx="845130" cy="22230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44285A8C-DDDA-4FB4-A8C5-5D6C0CE590C3}"/>
                </a:ext>
              </a:extLst>
            </p:cNvPr>
            <p:cNvCxnSpPr>
              <a:cxnSpLocks/>
              <a:stCxn id="41" idx="2"/>
              <a:endCxn id="13" idx="0"/>
            </p:cNvCxnSpPr>
            <p:nvPr/>
          </p:nvCxnSpPr>
          <p:spPr>
            <a:xfrm>
              <a:off x="7538538" y="4319218"/>
              <a:ext cx="2007798" cy="22230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2976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D0DB4A5-5E3E-45D2-AD86-C788A3ECB90E}"/>
              </a:ext>
            </a:extLst>
          </p:cNvPr>
          <p:cNvSpPr txBox="1"/>
          <p:nvPr/>
        </p:nvSpPr>
        <p:spPr>
          <a:xfrm>
            <a:off x="512064" y="998701"/>
            <a:ext cx="58310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Read Boot Flag (0x2d) to verify dead battery flag is true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Write </a:t>
            </a:r>
            <a:r>
              <a:rPr lang="en-US" dirty="0" err="1"/>
              <a:t>DBfg</a:t>
            </a:r>
            <a:r>
              <a:rPr lang="en-US" dirty="0"/>
              <a:t> command to clear dead battery flag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Read </a:t>
            </a:r>
            <a:r>
              <a:rPr lang="en-US" dirty="0" err="1"/>
              <a:t>DBfg</a:t>
            </a:r>
            <a:r>
              <a:rPr lang="en-US" dirty="0"/>
              <a:t> command successfully executed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Read Boot Flags (0x2d) to verify dead battery flag is false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Read Power Status Register (0x3f) to verify connection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B2373A2-936E-4447-82DE-47B7CC466F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2064" y="153099"/>
            <a:ext cx="11369040" cy="761301"/>
          </a:xfrm>
        </p:spPr>
        <p:txBody>
          <a:bodyPr>
            <a:normAutofit/>
          </a:bodyPr>
          <a:lstStyle/>
          <a:p>
            <a:r>
              <a:rPr lang="en-US" sz="4800" dirty="0"/>
              <a:t>TI testing using TPS65987 EVM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BC8BC9D-48E3-48DE-B273-0C1654BEE28A}"/>
              </a:ext>
            </a:extLst>
          </p:cNvPr>
          <p:cNvGrpSpPr/>
          <p:nvPr/>
        </p:nvGrpSpPr>
        <p:grpSpPr>
          <a:xfrm>
            <a:off x="1647633" y="2751869"/>
            <a:ext cx="8532689" cy="3514712"/>
            <a:chOff x="928305" y="2764061"/>
            <a:chExt cx="8532689" cy="3514712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DA4BCC7-8576-40A0-9B47-67F7A6DED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44313" y="4667718"/>
              <a:ext cx="3916681" cy="1611055"/>
            </a:xfrm>
            <a:prstGeom prst="rect">
              <a:avLst/>
            </a:prstGeom>
          </p:spPr>
        </p:pic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12E77D2-878E-46E0-B1CA-318F19C374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8305" y="4667718"/>
              <a:ext cx="3916681" cy="1611055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4B1ADDE9-82A1-4CFE-AE90-63568F86E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44313" y="2764061"/>
              <a:ext cx="3916680" cy="161105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921843F-BBDA-457A-8384-B77CEB9414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28306" y="2764061"/>
              <a:ext cx="3916681" cy="1615625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306AAD-80D2-4404-8DD3-AFA61EF05AB2}"/>
                </a:ext>
              </a:extLst>
            </p:cNvPr>
            <p:cNvSpPr txBox="1"/>
            <p:nvPr/>
          </p:nvSpPr>
          <p:spPr>
            <a:xfrm>
              <a:off x="3967410" y="362748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6D9E67E-7B1D-40F0-9404-38B6DFD2551E}"/>
                </a:ext>
              </a:extLst>
            </p:cNvPr>
            <p:cNvSpPr txBox="1"/>
            <p:nvPr/>
          </p:nvSpPr>
          <p:spPr>
            <a:xfrm>
              <a:off x="7423842" y="299960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836EE6E-316C-4FE7-9570-6EA64D004294}"/>
                </a:ext>
              </a:extLst>
            </p:cNvPr>
            <p:cNvSpPr txBox="1"/>
            <p:nvPr/>
          </p:nvSpPr>
          <p:spPr>
            <a:xfrm>
              <a:off x="6533826" y="404201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B302F25-68FA-4868-A2D2-4237B329434E}"/>
                </a:ext>
              </a:extLst>
            </p:cNvPr>
            <p:cNvSpPr txBox="1"/>
            <p:nvPr/>
          </p:nvSpPr>
          <p:spPr>
            <a:xfrm>
              <a:off x="3967410" y="554491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569CF91-A9D4-4E5F-A264-FA9A81AC6DFF}"/>
                </a:ext>
              </a:extLst>
            </p:cNvPr>
            <p:cNvSpPr txBox="1"/>
            <p:nvPr/>
          </p:nvSpPr>
          <p:spPr>
            <a:xfrm>
              <a:off x="7423842" y="5508335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5241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290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TPS65987DH in dead battery mode</vt:lpstr>
      <vt:lpstr>TI testing using TPS65987 EVM</vt:lpstr>
      <vt:lpstr>TI testing using TPS65987 EVM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Djuandi, Peter</dc:creator>
  <cp:lastModifiedBy>Djuandi, Peter</cp:lastModifiedBy>
  <cp:revision>7</cp:revision>
  <dcterms:created xsi:type="dcterms:W3CDTF">2021-04-23T22:36:31Z</dcterms:created>
  <dcterms:modified xsi:type="dcterms:W3CDTF">2021-04-23T23:27:31Z</dcterms:modified>
</cp:coreProperties>
</file>