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9.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0.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1.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2.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3.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5.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6.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theme/theme31.xml" ContentType="application/vnd.openxmlformats-officedocument.theme+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2.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3.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4.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35.xml" ContentType="application/vnd.openxmlformats-officedocument.theme+xml"/>
  <Override PartName="/ppt/theme/themeOverride2.xml" ContentType="application/vnd.openxmlformats-officedocument.themeOverrid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36.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37.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38.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39.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 id="2147483650" r:id="rId5"/>
    <p:sldMasterId id="2147483654" r:id="rId6"/>
    <p:sldMasterId id="2147483657" r:id="rId7"/>
    <p:sldMasterId id="2147483723" r:id="rId8"/>
    <p:sldMasterId id="2147483740" r:id="rId9"/>
    <p:sldMasterId id="2147483753" r:id="rId10"/>
    <p:sldMasterId id="2147483765" r:id="rId11"/>
    <p:sldMasterId id="2147483777" r:id="rId12"/>
    <p:sldMasterId id="2147483805" r:id="rId13"/>
    <p:sldMasterId id="2147483818" r:id="rId14"/>
    <p:sldMasterId id="2147483833" r:id="rId15"/>
    <p:sldMasterId id="2147483848" r:id="rId16"/>
    <p:sldMasterId id="2147483863" r:id="rId17"/>
    <p:sldMasterId id="2147483876" r:id="rId18"/>
    <p:sldMasterId id="2147483888" r:id="rId19"/>
    <p:sldMasterId id="2147483902" r:id="rId20"/>
    <p:sldMasterId id="2147483916" r:id="rId21"/>
    <p:sldMasterId id="2147483930" r:id="rId22"/>
    <p:sldMasterId id="2147483944" r:id="rId23"/>
    <p:sldMasterId id="2147483958" r:id="rId24"/>
    <p:sldMasterId id="2147483972" r:id="rId25"/>
    <p:sldMasterId id="2147483986" r:id="rId26"/>
    <p:sldMasterId id="2147484000" r:id="rId27"/>
    <p:sldMasterId id="2147484014" r:id="rId28"/>
    <p:sldMasterId id="2147484028" r:id="rId29"/>
    <p:sldMasterId id="2147484043" r:id="rId30"/>
    <p:sldMasterId id="2147484059" r:id="rId31"/>
    <p:sldMasterId id="2147484073" r:id="rId32"/>
    <p:sldMasterId id="2147484087" r:id="rId33"/>
    <p:sldMasterId id="2147484101" r:id="rId34"/>
    <p:sldMasterId id="2147484115" r:id="rId35"/>
    <p:sldMasterId id="2147484129" r:id="rId36"/>
    <p:sldMasterId id="2147484143" r:id="rId37"/>
    <p:sldMasterId id="2147484157" r:id="rId38"/>
    <p:sldMasterId id="2147484170" r:id="rId39"/>
    <p:sldMasterId id="2147484184" r:id="rId40"/>
    <p:sldMasterId id="2147484196" r:id="rId41"/>
    <p:sldMasterId id="2147484210" r:id="rId42"/>
    <p:sldMasterId id="2147484224" r:id="rId43"/>
  </p:sldMasterIdLst>
  <p:notesMasterIdLst>
    <p:notesMasterId r:id="rId52"/>
  </p:notesMasterIdLst>
  <p:handoutMasterIdLst>
    <p:handoutMasterId r:id="rId53"/>
  </p:handoutMasterIdLst>
  <p:sldIdLst>
    <p:sldId id="870" r:id="rId44"/>
    <p:sldId id="871" r:id="rId45"/>
    <p:sldId id="864" r:id="rId46"/>
    <p:sldId id="865" r:id="rId47"/>
    <p:sldId id="867" r:id="rId48"/>
    <p:sldId id="868" r:id="rId49"/>
    <p:sldId id="869" r:id="rId50"/>
    <p:sldId id="866" r:id="rId51"/>
  </p:sldIdLst>
  <p:sldSz cx="9144000" cy="6858000" type="letter"/>
  <p:notesSz cx="7013575" cy="9282113"/>
  <p:custShowLst>
    <p:custShow name="Intro" id="0">
      <p:sldLst/>
    </p:custShow>
  </p:custShowLst>
  <p:kinsoku lang="ja-JP" invalStChars="、。，．・：；？！゛゜ヽヾゝゞ々ー’”）〕］｝〉》」』】°‰′″℃￠％ぁぃぅぇぉっゃゅょゎァィゥェォッャュョヮヵヶ!%),.:;?]}｡｣､･ｧｨｩｪｫｬｭｮｯｰﾞﾟ" invalEndChars="‘“（〔［｛〈《「『【￥＄$([\{｢￡"/>
  <p:defaultTextStyle>
    <a:defPPr>
      <a:defRPr lang="en-US"/>
    </a:defPPr>
    <a:lvl1pPr algn="r" rtl="0" eaLnBrk="0" fontAlgn="base" hangingPunct="0">
      <a:lnSpc>
        <a:spcPct val="94000"/>
      </a:lnSpc>
      <a:spcBef>
        <a:spcPct val="0"/>
      </a:spcBef>
      <a:spcAft>
        <a:spcPct val="0"/>
      </a:spcAft>
      <a:defRPr sz="1000" kern="1200">
        <a:solidFill>
          <a:schemeClr val="tx1"/>
        </a:solidFill>
        <a:latin typeface="Arial" charset="0"/>
        <a:ea typeface="+mn-ea"/>
        <a:cs typeface="+mn-cs"/>
      </a:defRPr>
    </a:lvl1pPr>
    <a:lvl2pPr marL="457200" algn="r" rtl="0" eaLnBrk="0" fontAlgn="base" hangingPunct="0">
      <a:lnSpc>
        <a:spcPct val="94000"/>
      </a:lnSpc>
      <a:spcBef>
        <a:spcPct val="0"/>
      </a:spcBef>
      <a:spcAft>
        <a:spcPct val="0"/>
      </a:spcAft>
      <a:defRPr sz="1000" kern="1200">
        <a:solidFill>
          <a:schemeClr val="tx1"/>
        </a:solidFill>
        <a:latin typeface="Arial" charset="0"/>
        <a:ea typeface="+mn-ea"/>
        <a:cs typeface="+mn-cs"/>
      </a:defRPr>
    </a:lvl2pPr>
    <a:lvl3pPr marL="914400" algn="r" rtl="0" eaLnBrk="0" fontAlgn="base" hangingPunct="0">
      <a:lnSpc>
        <a:spcPct val="94000"/>
      </a:lnSpc>
      <a:spcBef>
        <a:spcPct val="0"/>
      </a:spcBef>
      <a:spcAft>
        <a:spcPct val="0"/>
      </a:spcAft>
      <a:defRPr sz="1000" kern="1200">
        <a:solidFill>
          <a:schemeClr val="tx1"/>
        </a:solidFill>
        <a:latin typeface="Arial" charset="0"/>
        <a:ea typeface="+mn-ea"/>
        <a:cs typeface="+mn-cs"/>
      </a:defRPr>
    </a:lvl3pPr>
    <a:lvl4pPr marL="1371600" algn="r" rtl="0" eaLnBrk="0" fontAlgn="base" hangingPunct="0">
      <a:lnSpc>
        <a:spcPct val="94000"/>
      </a:lnSpc>
      <a:spcBef>
        <a:spcPct val="0"/>
      </a:spcBef>
      <a:spcAft>
        <a:spcPct val="0"/>
      </a:spcAft>
      <a:defRPr sz="1000" kern="1200">
        <a:solidFill>
          <a:schemeClr val="tx1"/>
        </a:solidFill>
        <a:latin typeface="Arial" charset="0"/>
        <a:ea typeface="+mn-ea"/>
        <a:cs typeface="+mn-cs"/>
      </a:defRPr>
    </a:lvl4pPr>
    <a:lvl5pPr marL="1828800" algn="r" rtl="0" eaLnBrk="0" fontAlgn="base" hangingPunct="0">
      <a:lnSpc>
        <a:spcPct val="94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0EC21F"/>
    <a:srgbClr val="0000FF"/>
    <a:srgbClr val="FF99CC"/>
    <a:srgbClr val="FF99FF"/>
    <a:srgbClr val="99FF99"/>
    <a:srgbClr val="000099"/>
    <a:srgbClr val="E7E7E7"/>
    <a:srgbClr val="9900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9037" autoAdjust="0"/>
  </p:normalViewPr>
  <p:slideViewPr>
    <p:cSldViewPr snapToGrid="0">
      <p:cViewPr>
        <p:scale>
          <a:sx n="110" d="100"/>
          <a:sy n="110" d="100"/>
        </p:scale>
        <p:origin x="-634" y="-58"/>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14"/>
    </p:cViewPr>
  </p:sorterViewPr>
  <p:notesViewPr>
    <p:cSldViewPr snapToGrid="0">
      <p:cViewPr varScale="1">
        <p:scale>
          <a:sx n="54" d="100"/>
          <a:sy n="54" d="100"/>
        </p:scale>
        <p:origin x="-2556" y="-96"/>
      </p:cViewPr>
      <p:guideLst>
        <p:guide orient="horz" pos="2923"/>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 Target="slides/slide4.xml"/><Relationship Id="rId50" Type="http://schemas.openxmlformats.org/officeDocument/2006/relationships/slide" Target="slides/slide7.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Master" Target="slideMasters/slideMaster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 Target="slides/slide2.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6.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 Target="slides/slide5.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55950" y="8843963"/>
            <a:ext cx="700088" cy="236537"/>
          </a:xfrm>
          <a:prstGeom prst="rect">
            <a:avLst/>
          </a:prstGeom>
          <a:noFill/>
          <a:ln w="12700">
            <a:noFill/>
            <a:miter lim="800000"/>
            <a:headEnd/>
            <a:tailEnd/>
          </a:ln>
          <a:effectLst/>
        </p:spPr>
        <p:txBody>
          <a:bodyPr wrap="none" lIns="81942" tIns="42610" rIns="81942" bIns="42610">
            <a:spAutoFit/>
          </a:bodyPr>
          <a:lstStyle/>
          <a:p>
            <a:pPr algn="ctr" defTabSz="814388">
              <a:lnSpc>
                <a:spcPct val="90000"/>
              </a:lnSpc>
            </a:pPr>
            <a:r>
              <a:rPr lang="en-US" sz="1100" dirty="0"/>
              <a:t>Page </a:t>
            </a:r>
            <a:fld id="{6C7AEFA8-A980-4FAA-BA25-EFD526F902E7}" type="slidenum">
              <a:rPr lang="en-US" sz="1100"/>
              <a:pPr algn="ctr" defTabSz="814388">
                <a:lnSpc>
                  <a:spcPct val="90000"/>
                </a:lnSpc>
              </a:pPr>
              <a:t>‹#›</a:t>
            </a:fld>
            <a:endParaRPr lang="en-US" sz="1100" dirty="0"/>
          </a:p>
        </p:txBody>
      </p:sp>
    </p:spTree>
    <p:extLst>
      <p:ext uri="{BB962C8B-B14F-4D97-AF65-F5344CB8AC3E}">
        <p14:creationId xmlns:p14="http://schemas.microsoft.com/office/powerpoint/2010/main" val="487701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51188" y="8843963"/>
            <a:ext cx="709612" cy="242887"/>
          </a:xfrm>
          <a:prstGeom prst="rect">
            <a:avLst/>
          </a:prstGeom>
          <a:noFill/>
          <a:ln w="12700">
            <a:noFill/>
            <a:miter lim="800000"/>
            <a:headEnd/>
            <a:tailEnd/>
          </a:ln>
          <a:effectLst/>
        </p:spPr>
        <p:txBody>
          <a:bodyPr wrap="none" lIns="81942" tIns="42610" rIns="81942" bIns="42610">
            <a:spAutoFit/>
          </a:bodyPr>
          <a:lstStyle/>
          <a:p>
            <a:pPr algn="ctr" defTabSz="814388">
              <a:lnSpc>
                <a:spcPct val="90000"/>
              </a:lnSpc>
            </a:pPr>
            <a:r>
              <a:rPr lang="en-US" sz="1100" dirty="0"/>
              <a:t>Page </a:t>
            </a:r>
            <a:fld id="{7E7D228A-2C0A-42F6-B678-035671CCCA59}" type="slidenum">
              <a:rPr lang="en-US" sz="1100"/>
              <a:pPr algn="ctr" defTabSz="814388">
                <a:lnSpc>
                  <a:spcPct val="90000"/>
                </a:lnSpc>
              </a:pPr>
              <a:t>‹#›</a:t>
            </a:fld>
            <a:endParaRPr lang="en-US" sz="1100" dirty="0"/>
          </a:p>
        </p:txBody>
      </p:sp>
      <p:sp>
        <p:nvSpPr>
          <p:cNvPr id="2051" name="Rectangle 3"/>
          <p:cNvSpPr>
            <a:spLocks noGrp="1" noRot="1" noChangeAspect="1" noChangeArrowheads="1" noTextEdit="1"/>
          </p:cNvSpPr>
          <p:nvPr>
            <p:ph type="sldImg" idx="2"/>
          </p:nvPr>
        </p:nvSpPr>
        <p:spPr bwMode="auto">
          <a:xfrm>
            <a:off x="1195388" y="703263"/>
            <a:ext cx="4622800" cy="3467100"/>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935038" y="4408488"/>
            <a:ext cx="5143500" cy="4176712"/>
          </a:xfrm>
          <a:prstGeom prst="rect">
            <a:avLst/>
          </a:prstGeom>
          <a:noFill/>
          <a:ln w="12700">
            <a:noFill/>
            <a:miter lim="800000"/>
            <a:headEnd/>
            <a:tailEnd/>
          </a:ln>
          <a:effectLst/>
        </p:spPr>
        <p:txBody>
          <a:bodyPr vert="horz" wrap="square" lIns="85219" tIns="42610" rIns="85219" bIns="4261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08843027"/>
      </p:ext>
    </p:extLst>
  </p:cSld>
  <p:clrMap bg1="lt1" tx1="dk1" bg2="lt2" tx2="dk2" accent1="accent1" accent2="accent2" accent3="accent3" accent4="accent4" accent5="accent5" accent6="accent6" hlink="hlink" folHlink="folHlink"/>
  <p:notesStyle>
    <a:lvl1pPr algn="l" defTabSz="831850" rtl="0" fontAlgn="base">
      <a:lnSpc>
        <a:spcPct val="90000"/>
      </a:lnSpc>
      <a:spcBef>
        <a:spcPct val="40000"/>
      </a:spcBef>
      <a:spcAft>
        <a:spcPct val="0"/>
      </a:spcAft>
      <a:defRPr sz="1100" kern="1200">
        <a:solidFill>
          <a:schemeClr val="tx1"/>
        </a:solidFill>
        <a:latin typeface="Arial" charset="0"/>
        <a:ea typeface="+mn-ea"/>
        <a:cs typeface="+mn-cs"/>
      </a:defRPr>
    </a:lvl1pPr>
    <a:lvl2pPr marL="415925" algn="l" defTabSz="831850" rtl="0" fontAlgn="base">
      <a:lnSpc>
        <a:spcPct val="90000"/>
      </a:lnSpc>
      <a:spcBef>
        <a:spcPct val="40000"/>
      </a:spcBef>
      <a:spcAft>
        <a:spcPct val="0"/>
      </a:spcAft>
      <a:defRPr sz="1100" kern="1200">
        <a:solidFill>
          <a:schemeClr val="tx1"/>
        </a:solidFill>
        <a:latin typeface="Arial" charset="0"/>
        <a:ea typeface="+mn-ea"/>
        <a:cs typeface="+mn-cs"/>
      </a:defRPr>
    </a:lvl2pPr>
    <a:lvl3pPr marL="831850" algn="l" defTabSz="831850" rtl="0" fontAlgn="base">
      <a:lnSpc>
        <a:spcPct val="90000"/>
      </a:lnSpc>
      <a:spcBef>
        <a:spcPct val="40000"/>
      </a:spcBef>
      <a:spcAft>
        <a:spcPct val="0"/>
      </a:spcAft>
      <a:defRPr sz="1100" kern="1200">
        <a:solidFill>
          <a:schemeClr val="tx1"/>
        </a:solidFill>
        <a:latin typeface="Arial" charset="0"/>
        <a:ea typeface="+mn-ea"/>
        <a:cs typeface="+mn-cs"/>
      </a:defRPr>
    </a:lvl3pPr>
    <a:lvl4pPr marL="1246188" algn="l" defTabSz="831850" rtl="0" fontAlgn="base">
      <a:lnSpc>
        <a:spcPct val="90000"/>
      </a:lnSpc>
      <a:spcBef>
        <a:spcPct val="40000"/>
      </a:spcBef>
      <a:spcAft>
        <a:spcPct val="0"/>
      </a:spcAft>
      <a:defRPr sz="1100" kern="1200">
        <a:solidFill>
          <a:schemeClr val="tx1"/>
        </a:solidFill>
        <a:latin typeface="Arial" charset="0"/>
        <a:ea typeface="+mn-ea"/>
        <a:cs typeface="+mn-cs"/>
      </a:defRPr>
    </a:lvl4pPr>
    <a:lvl5pPr marL="1662113" algn="l" defTabSz="831850" rtl="0" fontAlgn="base">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b.rockwellautomation.com/Motion-Control/Servo-Drives/Kinetix-Integrated-Motion-on-EIP/Kinetix-350-Servo-Driv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mailto:kiddershen@ti.com" TargetMode="External"/><Relationship Id="rId4" Type="http://schemas.openxmlformats.org/officeDocument/2006/relationships/hyperlink" Target="http://ab.rockwellautomation.com/Motion-Control/Servo-Drives/Kinetix-Integrated-Motion-on-EIP/Kinetix-5700-Servo-Dri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1</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4</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7</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3972736" y="8816396"/>
            <a:ext cx="3039216" cy="464106"/>
          </a:xfrm>
          <a:prstGeom prst="rect">
            <a:avLst/>
          </a:prstGeom>
          <a:noFill/>
        </p:spPr>
        <p:txBody>
          <a:bodyPr lIns="93113" tIns="46557" rIns="93113" bIns="46557"/>
          <a:lstStyle/>
          <a:p>
            <a:fld id="{F2CC3BA5-0191-4C4E-A028-15AAD76A120C}" type="slidenum">
              <a:rPr lang="en-US" smtClean="0"/>
              <a:pPr/>
              <a:t>8</a:t>
            </a:fld>
            <a:endParaRPr lang="en-US" dirty="0" smtClean="0"/>
          </a:p>
        </p:txBody>
      </p:sp>
      <p:sp>
        <p:nvSpPr>
          <p:cNvPr id="23555" name="Rectangle 2"/>
          <p:cNvSpPr>
            <a:spLocks noGrp="1" noRot="1" noChangeAspect="1" noChangeArrowheads="1" noTextEdit="1"/>
          </p:cNvSpPr>
          <p:nvPr>
            <p:ph type="sldImg"/>
          </p:nvPr>
        </p:nvSpPr>
        <p:spPr>
          <a:xfrm>
            <a:off x="1189038" y="696913"/>
            <a:ext cx="4638675" cy="3479800"/>
          </a:xfrm>
          <a:ln/>
        </p:spPr>
      </p:sp>
      <p:sp>
        <p:nvSpPr>
          <p:cNvPr id="99331" name="Rectangle 3"/>
          <p:cNvSpPr>
            <a:spLocks noGrp="1" noChangeArrowheads="1"/>
          </p:cNvSpPr>
          <p:nvPr>
            <p:ph type="body" idx="1"/>
          </p:nvPr>
        </p:nvSpPr>
        <p:spPr/>
        <p:txBody>
          <a:bodyPr/>
          <a:lstStyle/>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Wang (FAE), Brian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11:11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Shell, Joe; Lin (TWN Analog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 Lin, Jin; Hsu, Elvis</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Hi Joe,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Thanks for INFO.</a:t>
            </a:r>
          </a:p>
          <a:p>
            <a:r>
              <a:rPr lang="en-US" sz="1100" kern="1200" dirty="0" smtClean="0">
                <a:solidFill>
                  <a:schemeClr val="tx1"/>
                </a:solidFill>
                <a:effectLst/>
                <a:latin typeface="Arial" charset="0"/>
                <a:ea typeface="+mn-ea"/>
                <a:cs typeface="+mn-cs"/>
              </a:rPr>
              <a:t> </a:t>
            </a:r>
          </a:p>
          <a:p>
            <a:pPr lvl="0"/>
            <a:r>
              <a:rPr lang="en-US" sz="1100" kern="1200" dirty="0" smtClean="0">
                <a:solidFill>
                  <a:schemeClr val="tx1"/>
                </a:solidFill>
                <a:effectLst/>
                <a:latin typeface="Arial" charset="0"/>
                <a:ea typeface="+mn-ea"/>
                <a:cs typeface="+mn-cs"/>
              </a:rPr>
              <a:t>In fact we had promoted the TPS65400 on Sep. to instead of the original solution of the ADP5014 that should be used in prior RA projects. However We’ve sent 20pcs samples and an EVM of TPS65400 to DELTA already.</a:t>
            </a:r>
          </a:p>
          <a:p>
            <a:pPr lvl="0"/>
            <a:r>
              <a:rPr lang="en-US" sz="1100" kern="1200" dirty="0" smtClean="0">
                <a:solidFill>
                  <a:schemeClr val="tx1"/>
                </a:solidFill>
                <a:effectLst/>
                <a:latin typeface="Arial" charset="0"/>
                <a:ea typeface="+mn-ea"/>
                <a:cs typeface="+mn-cs"/>
              </a:rPr>
              <a:t>DELTA mentioned they have done both layouts for DP83822 and RA’s original Ethernet solution. And DELTA thinks the decision maker should be RA’s engineer. DELTA says we can send the EMC test report with TIDA-00299 to Rockwell directly.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Any update will keep you posted. Thanks. </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Regards,</a:t>
            </a:r>
          </a:p>
          <a:p>
            <a:r>
              <a:rPr lang="en-US" sz="1100" kern="1200" dirty="0" smtClean="0">
                <a:solidFill>
                  <a:schemeClr val="tx1"/>
                </a:solidFill>
                <a:effectLst/>
                <a:latin typeface="Arial" charset="0"/>
                <a:ea typeface="+mn-ea"/>
                <a:cs typeface="+mn-cs"/>
              </a:rPr>
              <a:t>Brian</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Tuesday, October 24, 2017 11:25 PM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Lin (TWN Analog FAE), Brian; Wang (FAE), Brian</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Huang, Murphy;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Brian(s),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FYI – We’ve been working with the Rockwell engineer in Shanghai on the POL power for the FPGA in the control structure on the Ironman project.  It looks like he’s going to proceed with TPS65400.  From the engineer in Shanghai:</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“TPS65400 is comprehensive solution with 4 </a:t>
            </a:r>
            <a:r>
              <a:rPr lang="en-US" sz="1100" i="1" kern="1200" dirty="0" err="1" smtClean="0">
                <a:solidFill>
                  <a:schemeClr val="tx1"/>
                </a:solidFill>
                <a:effectLst/>
                <a:latin typeface="Arial" charset="0"/>
                <a:ea typeface="+mn-ea"/>
                <a:cs typeface="+mn-cs"/>
              </a:rPr>
              <a:t>outpus</a:t>
            </a:r>
            <a:r>
              <a:rPr lang="en-US" sz="1100" i="1" kern="1200" dirty="0" smtClean="0">
                <a:solidFill>
                  <a:schemeClr val="tx1"/>
                </a:solidFill>
                <a:effectLst/>
                <a:latin typeface="Arial" charset="0"/>
                <a:ea typeface="+mn-ea"/>
                <a:cs typeface="+mn-cs"/>
              </a:rPr>
              <a:t>, and sequencing, supervisor and soft-start. So it is the right one for our application.”</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have updated our project plan accordingly.</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Have you received any additional feedback regarding the DP83822H decision from Delta?</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Thank you,</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Joe</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Friday, October 20, 2017 9:22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et al,</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Wondering if you have any further questions/comments about the Ironman project that Rockwell Automation and Delta are working on together.  For more information about the product that they are developing you can refer to the following Rockwell Automation product websites.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is Rockwell’s current low end servo drive.  The Ironman product is being developed to offer Rockwell’s latest servo drive features at a low price point similar to this existing K350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3"/>
              </a:rPr>
              <a:t>http://ab.rockwellautomation.com/Motion-Control/Servo-Drives/Kinetix-Integrated-Motion-on-EIP/Kinetix-350-Servo-Drive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although it will not replace the K350 product entirely.  Rockwell almost never obsoletes existing products (kind of like TI).  To understand some of the more advanced features they are trying to enable in this low end product you can review this latest end high end family:</a:t>
            </a:r>
          </a:p>
          <a:p>
            <a:r>
              <a:rPr lang="en-US" sz="1100" kern="1200" dirty="0" smtClean="0">
                <a:solidFill>
                  <a:schemeClr val="tx1"/>
                </a:solidFill>
                <a:effectLst/>
                <a:latin typeface="Arial" charset="0"/>
                <a:ea typeface="+mn-ea"/>
                <a:cs typeface="+mn-cs"/>
              </a:rPr>
              <a:t> </a:t>
            </a:r>
          </a:p>
          <a:p>
            <a:r>
              <a:rPr lang="en-US" sz="1100" u="sng" kern="1200" dirty="0" smtClean="0">
                <a:solidFill>
                  <a:schemeClr val="tx1"/>
                </a:solidFill>
                <a:effectLst/>
                <a:latin typeface="Arial" charset="0"/>
                <a:ea typeface="+mn-ea"/>
                <a:cs typeface="+mn-cs"/>
                <a:hlinkClick r:id="rId4"/>
              </a:rPr>
              <a:t>http://ab.rockwellautomation.com/Motion-Control/Servo-Drives/Kinetix-Integrated-Motion-on-EIP/Kinetix-5700-Servo-Drive</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The control hardware architecture of Ironman will be based on a similar Altera FPGA + C2000 device.  Rockwell’s engineers are currently developing another product with the TMS320F28075 and will likely try to leverage that effort to enable the Ironman front end although they will likely move to an F28004x for the cost savings.</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Please let me know if you have any other questions about the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 </a:t>
            </a:r>
          </a:p>
          <a:p>
            <a:r>
              <a:rPr lang="en-US" sz="1100" i="1" kern="1200" dirty="0" smtClean="0">
                <a:solidFill>
                  <a:schemeClr val="tx1"/>
                </a:solidFill>
                <a:effectLst/>
                <a:latin typeface="Arial" charset="0"/>
                <a:ea typeface="+mn-ea"/>
                <a:cs typeface="+mn-cs"/>
              </a:rPr>
              <a:t>Joseph Shell</a:t>
            </a:r>
            <a:endParaRPr lang="en-US" sz="1100" kern="1200" dirty="0" smtClean="0">
              <a:solidFill>
                <a:schemeClr val="tx1"/>
              </a:solidFill>
              <a:effectLst/>
              <a:latin typeface="Arial" charset="0"/>
              <a:ea typeface="+mn-ea"/>
              <a:cs typeface="+mn-cs"/>
            </a:endParaRPr>
          </a:p>
          <a:p>
            <a:r>
              <a:rPr lang="en-US" sz="1100" kern="1200" dirty="0" smtClean="0">
                <a:solidFill>
                  <a:schemeClr val="tx1"/>
                </a:solidFill>
                <a:effectLst/>
                <a:latin typeface="Arial" charset="0"/>
                <a:ea typeface="+mn-ea"/>
                <a:cs typeface="+mn-cs"/>
              </a:rPr>
              <a:t>Texas Instruments Incorporated</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 </a:t>
            </a:r>
          </a:p>
          <a:p>
            <a:r>
              <a:rPr lang="en-US" sz="1100" b="1" kern="1200" dirty="0" smtClean="0">
                <a:solidFill>
                  <a:schemeClr val="tx1"/>
                </a:solidFill>
                <a:effectLst/>
                <a:latin typeface="Arial" charset="0"/>
                <a:ea typeface="+mn-ea"/>
                <a:cs typeface="+mn-cs"/>
              </a:rPr>
              <a:t>From:</a:t>
            </a:r>
            <a:r>
              <a:rPr lang="en-US" sz="1100" kern="1200" dirty="0" smtClean="0">
                <a:solidFill>
                  <a:schemeClr val="tx1"/>
                </a:solidFill>
                <a:effectLst/>
                <a:latin typeface="Arial" charset="0"/>
                <a:ea typeface="+mn-ea"/>
                <a:cs typeface="+mn-cs"/>
              </a:rPr>
              <a:t> Shell, Joe </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Sent:</a:t>
            </a:r>
            <a:r>
              <a:rPr lang="en-US" sz="1100" kern="1200" dirty="0" smtClean="0">
                <a:solidFill>
                  <a:schemeClr val="tx1"/>
                </a:solidFill>
                <a:effectLst/>
                <a:latin typeface="Arial" charset="0"/>
                <a:ea typeface="+mn-ea"/>
                <a:cs typeface="+mn-cs"/>
              </a:rPr>
              <a:t> Wednesday, October 11, 2017 4:52 AM</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To:</a:t>
            </a:r>
            <a:r>
              <a:rPr lang="en-US" sz="1100" kern="1200" dirty="0" smtClean="0">
                <a:solidFill>
                  <a:schemeClr val="tx1"/>
                </a:solidFill>
                <a:effectLst/>
                <a:latin typeface="Arial" charset="0"/>
                <a:ea typeface="+mn-ea"/>
                <a:cs typeface="+mn-cs"/>
              </a:rPr>
              <a:t> Shen, Kidder</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Cc:</a:t>
            </a:r>
            <a:r>
              <a:rPr lang="en-US" sz="1100" kern="1200" dirty="0" smtClean="0">
                <a:solidFill>
                  <a:schemeClr val="tx1"/>
                </a:solidFill>
                <a:effectLst/>
                <a:latin typeface="Arial" charset="0"/>
                <a:ea typeface="+mn-ea"/>
                <a:cs typeface="+mn-cs"/>
              </a:rPr>
              <a:t> Lin (TWN Analog FAE), Brian; Wang (FAE), Brian; Huang, Murphy</a:t>
            </a:r>
            <a:br>
              <a:rPr lang="en-US" sz="1100" kern="1200" dirty="0" smtClean="0">
                <a:solidFill>
                  <a:schemeClr val="tx1"/>
                </a:solidFill>
                <a:effectLst/>
                <a:latin typeface="Arial" charset="0"/>
                <a:ea typeface="+mn-ea"/>
                <a:cs typeface="+mn-cs"/>
              </a:rPr>
            </a:br>
            <a:r>
              <a:rPr lang="en-US" sz="1100" b="1" kern="1200" dirty="0" smtClean="0">
                <a:solidFill>
                  <a:schemeClr val="tx1"/>
                </a:solidFill>
                <a:effectLst/>
                <a:latin typeface="Arial" charset="0"/>
                <a:ea typeface="+mn-ea"/>
                <a:cs typeface="+mn-cs"/>
              </a:rPr>
              <a:t>Subject:</a:t>
            </a:r>
            <a:r>
              <a:rPr lang="en-US" sz="1100" kern="1200" dirty="0" smtClean="0">
                <a:solidFill>
                  <a:schemeClr val="tx1"/>
                </a:solidFill>
                <a:effectLst/>
                <a:latin typeface="Arial" charset="0"/>
                <a:ea typeface="+mn-ea"/>
                <a:cs typeface="+mn-cs"/>
              </a:rPr>
              <a:t> Re: Rockwell Automation / Delta - Ironman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Hello Kidder Shen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Rockwell Automation is providing the control architecture for this project.  It will be based </a:t>
            </a:r>
            <a:r>
              <a:rPr lang="en-US" sz="1100" kern="1200" dirty="0" err="1" smtClean="0">
                <a:solidFill>
                  <a:schemeClr val="tx1"/>
                </a:solidFill>
                <a:effectLst/>
                <a:latin typeface="Arial" charset="0"/>
                <a:ea typeface="+mn-ea"/>
                <a:cs typeface="+mn-cs"/>
              </a:rPr>
              <a:t>based</a:t>
            </a:r>
            <a:r>
              <a:rPr lang="en-US" sz="1100" kern="1200" dirty="0" smtClean="0">
                <a:solidFill>
                  <a:schemeClr val="tx1"/>
                </a:solidFill>
                <a:effectLst/>
                <a:latin typeface="Arial" charset="0"/>
                <a:ea typeface="+mn-ea"/>
                <a:cs typeface="+mn-cs"/>
              </a:rPr>
              <a:t> on an existing Rockwell servo drive system architecture based on an Altera FPGA + TMS320F28075.  The Rockwell engineers working on the project are located in Shanghai.  The Ironman control structure is being designed with explicit intent to work with a family of Delta motor drive power structures.  Delta is also involved with implementation of the control structure design.  This will include evaluation of critical components, schematic capture, board layout, and manufacturing / assembly of the final system in their facilities in Taiwan.</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This similar OEM/ODM model exists between Rockwell &amp; Delta on the existing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520 AC Drive product family.  The control structure in that case was designed by Rockwell Singapore and leveraged a family of Delta power structures as well.  See Rockwell</a:t>
            </a:r>
            <a:r>
              <a:rPr lang="zh-TW" altLang="en-US" sz="1100" kern="1200" dirty="0" smtClean="0">
                <a:solidFill>
                  <a:schemeClr val="tx1"/>
                </a:solidFill>
                <a:effectLst/>
                <a:latin typeface="Arial" charset="0"/>
                <a:ea typeface="+mn-ea"/>
                <a:cs typeface="+mn-cs"/>
              </a:rPr>
              <a:t>’</a:t>
            </a:r>
            <a:r>
              <a:rPr lang="en-US" sz="1100" kern="1200" dirty="0" smtClean="0">
                <a:solidFill>
                  <a:schemeClr val="tx1"/>
                </a:solidFill>
                <a:effectLst/>
                <a:latin typeface="Arial" charset="0"/>
                <a:ea typeface="+mn-ea"/>
                <a:cs typeface="+mn-cs"/>
              </a:rPr>
              <a:t>s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523,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525, and </a:t>
            </a:r>
            <a:r>
              <a:rPr lang="en-US" sz="1100" kern="1200" dirty="0" err="1" smtClean="0">
                <a:solidFill>
                  <a:schemeClr val="tx1"/>
                </a:solidFill>
                <a:effectLst/>
                <a:latin typeface="Arial" charset="0"/>
                <a:ea typeface="+mn-ea"/>
                <a:cs typeface="+mn-cs"/>
              </a:rPr>
              <a:t>PowerFlex</a:t>
            </a:r>
            <a:r>
              <a:rPr lang="en-US" sz="1100" kern="1200" dirty="0" smtClean="0">
                <a:solidFill>
                  <a:schemeClr val="tx1"/>
                </a:solidFill>
                <a:effectLst/>
                <a:latin typeface="Arial" charset="0"/>
                <a:ea typeface="+mn-ea"/>
                <a:cs typeface="+mn-cs"/>
              </a:rPr>
              <a:t> 527 for reference.</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I look forward to working with you and your team on this project.</a:t>
            </a:r>
          </a:p>
          <a:p>
            <a:r>
              <a:rPr lang="en-US" sz="1100" kern="1200" dirty="0" smtClean="0">
                <a:solidFill>
                  <a:schemeClr val="tx1"/>
                </a:solidFill>
                <a:effectLst/>
                <a:latin typeface="Arial" charset="0"/>
                <a:ea typeface="+mn-ea"/>
                <a:cs typeface="+mn-cs"/>
              </a:rPr>
              <a:t> </a:t>
            </a:r>
          </a:p>
          <a:p>
            <a:r>
              <a:rPr lang="en-US" sz="1100" kern="1200" dirty="0" smtClean="0">
                <a:solidFill>
                  <a:schemeClr val="tx1"/>
                </a:solidFill>
                <a:effectLst/>
                <a:latin typeface="Arial" charset="0"/>
                <a:ea typeface="+mn-ea"/>
                <a:cs typeface="+mn-cs"/>
              </a:rPr>
              <a:t>Best regards,</a:t>
            </a:r>
          </a:p>
          <a:p>
            <a:r>
              <a:rPr lang="en-US" sz="1100" kern="1200" dirty="0" smtClean="0">
                <a:solidFill>
                  <a:schemeClr val="tx1"/>
                </a:solidFill>
                <a:effectLst/>
                <a:latin typeface="Arial" charset="0"/>
                <a:ea typeface="+mn-ea"/>
                <a:cs typeface="+mn-cs"/>
              </a:rPr>
              <a:t>Joseph Shell</a:t>
            </a:r>
          </a:p>
          <a:p>
            <a:r>
              <a:rPr lang="en-US" sz="1100" kern="1200" dirty="0" smtClean="0">
                <a:solidFill>
                  <a:schemeClr val="tx1"/>
                </a:solidFill>
                <a:effectLst/>
                <a:latin typeface="Arial" charset="0"/>
                <a:ea typeface="+mn-ea"/>
                <a:cs typeface="+mn-cs"/>
              </a:rPr>
              <a:t>Texas Instruments</a:t>
            </a:r>
          </a:p>
          <a:p>
            <a:r>
              <a:rPr lang="en-US" sz="1100" kern="1200" dirty="0" smtClean="0">
                <a:solidFill>
                  <a:schemeClr val="tx1"/>
                </a:solidFill>
                <a:effectLst/>
                <a:latin typeface="Arial" charset="0"/>
                <a:ea typeface="+mn-ea"/>
                <a:cs typeface="+mn-cs"/>
              </a:rPr>
              <a:t>WW Account Manager</a:t>
            </a:r>
          </a:p>
          <a:p>
            <a:r>
              <a:rPr lang="en-US" sz="1100" kern="1200" dirty="0" smtClean="0">
                <a:solidFill>
                  <a:schemeClr val="tx1"/>
                </a:solidFill>
                <a:effectLst/>
                <a:latin typeface="Arial" charset="0"/>
                <a:ea typeface="+mn-ea"/>
                <a:cs typeface="+mn-cs"/>
              </a:rPr>
              <a:t>Office:  262-780-1632</a:t>
            </a:r>
          </a:p>
          <a:p>
            <a:r>
              <a:rPr lang="en-US" sz="1100" kern="1200" dirty="0" smtClean="0">
                <a:solidFill>
                  <a:schemeClr val="tx1"/>
                </a:solidFill>
                <a:effectLst/>
                <a:latin typeface="Arial" charset="0"/>
                <a:ea typeface="+mn-ea"/>
                <a:cs typeface="+mn-cs"/>
              </a:rPr>
              <a:t>Cell:  262-227-1406</a:t>
            </a:r>
          </a:p>
          <a:p>
            <a:r>
              <a:rPr lang="en-US" sz="1100" kern="1200" dirty="0" smtClean="0">
                <a:solidFill>
                  <a:schemeClr val="tx1"/>
                </a:solidFill>
                <a:effectLst/>
                <a:latin typeface="Arial" charset="0"/>
                <a:ea typeface="+mn-ea"/>
                <a:cs typeface="+mn-cs"/>
              </a:rPr>
              <a:t/>
            </a:r>
            <a:br>
              <a:rPr lang="en-US" sz="1100" kern="1200" dirty="0" smtClean="0">
                <a:solidFill>
                  <a:schemeClr val="tx1"/>
                </a:solidFill>
                <a:effectLst/>
                <a:latin typeface="Arial" charset="0"/>
                <a:ea typeface="+mn-ea"/>
                <a:cs typeface="+mn-cs"/>
              </a:rPr>
            </a:br>
            <a:r>
              <a:rPr lang="en-US" sz="1100" kern="1200" dirty="0" smtClean="0">
                <a:solidFill>
                  <a:schemeClr val="tx1"/>
                </a:solidFill>
                <a:effectLst/>
                <a:latin typeface="Arial" charset="0"/>
                <a:ea typeface="+mn-ea"/>
                <a:cs typeface="+mn-cs"/>
              </a:rPr>
              <a:t>On Oct 10, 2017, at 11:18 PM, Shen, Kidder &lt;</a:t>
            </a:r>
            <a:r>
              <a:rPr lang="en-US" sz="1100" u="sng" kern="1200" dirty="0" smtClean="0">
                <a:solidFill>
                  <a:schemeClr val="tx1"/>
                </a:solidFill>
                <a:effectLst/>
                <a:latin typeface="Arial" charset="0"/>
                <a:ea typeface="+mn-ea"/>
                <a:cs typeface="+mn-cs"/>
                <a:hlinkClick r:id="rId5"/>
              </a:rPr>
              <a:t>kiddershen@ti.com</a:t>
            </a:r>
            <a:r>
              <a:rPr lang="en-US" sz="1100" kern="1200" dirty="0" smtClean="0">
                <a:solidFill>
                  <a:schemeClr val="tx1"/>
                </a:solidFill>
                <a:effectLst/>
                <a:latin typeface="Arial" charset="0"/>
                <a:ea typeface="+mn-ea"/>
                <a:cs typeface="+mn-cs"/>
              </a:rPr>
              <a:t>&gt; wrote:</a:t>
            </a:r>
          </a:p>
          <a:p>
            <a:pPr marL="232783" indent="-232783">
              <a:defRPr/>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5.xml"/><Relationship Id="rId1" Type="http://schemas.openxmlformats.org/officeDocument/2006/relationships/themeOverride" Target="../theme/themeOverride2.xml"/><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90488"/>
            <a:ext cx="2219325"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3" y="90488"/>
            <a:ext cx="6510337" cy="6035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2E9CE84-97D3-4D39-97AE-A2E76F8ECAA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EF7872B-BB63-431B-8E0E-390001A1586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297156A5-F9BE-4014-BDE8-28B77392182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2D605246-3BB3-4862-BDAD-C444CF17990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946262D-1862-4220-9D48-9808572971E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90488"/>
            <a:ext cx="2219325"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3" y="90488"/>
            <a:ext cx="6510337" cy="6035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9BBFE1C-758E-49C0-B050-9DB59149361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68DFB66A-4E78-4292-B981-FAFB3748D69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2F6677BE-B959-4DEF-BB3E-0A8C0464702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9B0CDF7-8098-4E4F-A83A-148873BECD9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60F24452-0410-4FBD-BC81-CE628A41847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76C6296E-3785-4884-A6D5-9C4F81D2299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02BCB9A-0067-4855-981A-1FD4926C004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93373FE-988D-4303-B7C5-23980B665AF1}" type="slidenum">
              <a:rPr lang="en-US"/>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8725" y="0"/>
            <a:ext cx="744378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28725" y="0"/>
            <a:ext cx="7443788"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D571173-15AE-4BE1-8A3B-AA9A8DBDA2F3}" type="slidenum">
              <a:rPr lang="en-US"/>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28725" y="0"/>
            <a:ext cx="7443788"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33EF4DC-0FE8-4470-B463-1AD018F01274}" type="slidenum">
              <a:rPr lang="en-US"/>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28725" y="0"/>
            <a:ext cx="7443788"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8725" y="0"/>
            <a:ext cx="744378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28725" y="0"/>
            <a:ext cx="7443788"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1C30CD1-1BA3-40D4-953D-75A224867275}" type="slidenum">
              <a:rPr lang="en-US"/>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5AB51A5-566E-4273-8EC2-6492EC8CDAC4}" type="slidenum">
              <a:rPr lang="en-US"/>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8360E6B-BAF3-4E70-A878-842DB08F0F7B}" type="slidenum">
              <a:rPr lang="en-US"/>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24"/>
          <p:cNvSpPr>
            <a:spLocks noGrp="1" noChangeArrowheads="1"/>
          </p:cNvSpPr>
          <p:nvPr>
            <p:ph type="sldNum" sz="quarter" idx="12"/>
          </p:nvPr>
        </p:nvSpPr>
        <p:spPr>
          <a:ln/>
        </p:spPr>
        <p:txBody>
          <a:bodyPr/>
          <a:lstStyle>
            <a:lvl1pPr>
              <a:defRPr/>
            </a:lvl1pPr>
          </a:lstStyle>
          <a:p>
            <a:pPr>
              <a:defRPr/>
            </a:pPr>
            <a:fld id="{13439651-D0EA-47AF-B08C-F1F0BC37A0E5}"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24"/>
          <p:cNvSpPr>
            <a:spLocks noGrp="1" noChangeArrowheads="1"/>
          </p:cNvSpPr>
          <p:nvPr>
            <p:ph type="sldNum" sz="quarter" idx="12"/>
          </p:nvPr>
        </p:nvSpPr>
        <p:spPr>
          <a:ln/>
        </p:spPr>
        <p:txBody>
          <a:bodyPr/>
          <a:lstStyle>
            <a:lvl1pPr>
              <a:defRPr/>
            </a:lvl1pPr>
          </a:lstStyle>
          <a:p>
            <a:pPr>
              <a:defRPr/>
            </a:pPr>
            <a:fld id="{BD7384BE-3B62-421B-B1BF-451FAFF3BD9A}"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24"/>
          <p:cNvSpPr>
            <a:spLocks noGrp="1" noChangeArrowheads="1"/>
          </p:cNvSpPr>
          <p:nvPr>
            <p:ph type="sldNum" sz="quarter" idx="12"/>
          </p:nvPr>
        </p:nvSpPr>
        <p:spPr>
          <a:ln/>
        </p:spPr>
        <p:txBody>
          <a:bodyPr/>
          <a:lstStyle>
            <a:lvl1pPr>
              <a:defRPr/>
            </a:lvl1pPr>
          </a:lstStyle>
          <a:p>
            <a:pPr>
              <a:defRPr/>
            </a:pPr>
            <a:fld id="{230B05A1-1001-4CA5-B575-D12A1BB37A92}"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24"/>
          <p:cNvSpPr>
            <a:spLocks noGrp="1" noChangeArrowheads="1"/>
          </p:cNvSpPr>
          <p:nvPr>
            <p:ph type="sldNum" sz="quarter" idx="12"/>
          </p:nvPr>
        </p:nvSpPr>
        <p:spPr>
          <a:ln/>
        </p:spPr>
        <p:txBody>
          <a:bodyPr/>
          <a:lstStyle>
            <a:lvl1pPr>
              <a:defRPr/>
            </a:lvl1pPr>
          </a:lstStyle>
          <a:p>
            <a:pPr>
              <a:defRPr/>
            </a:pPr>
            <a:fld id="{3099A6CB-F983-49E3-A276-36A41435E6DA}"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24"/>
          <p:cNvSpPr>
            <a:spLocks noGrp="1" noChangeArrowheads="1"/>
          </p:cNvSpPr>
          <p:nvPr>
            <p:ph type="sldNum" sz="quarter" idx="12"/>
          </p:nvPr>
        </p:nvSpPr>
        <p:spPr>
          <a:ln/>
        </p:spPr>
        <p:txBody>
          <a:bodyPr/>
          <a:lstStyle>
            <a:lvl1pPr>
              <a:defRPr/>
            </a:lvl1pPr>
          </a:lstStyle>
          <a:p>
            <a:pPr>
              <a:defRPr/>
            </a:pPr>
            <a:fld id="{733ACEB8-5222-4B19-98B5-22DD83EB8D09}"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24"/>
          <p:cNvSpPr>
            <a:spLocks noGrp="1" noChangeArrowheads="1"/>
          </p:cNvSpPr>
          <p:nvPr>
            <p:ph type="sldNum" sz="quarter" idx="12"/>
          </p:nvPr>
        </p:nvSpPr>
        <p:spPr>
          <a:ln/>
        </p:spPr>
        <p:txBody>
          <a:bodyPr/>
          <a:lstStyle>
            <a:lvl1pPr>
              <a:defRPr/>
            </a:lvl1pPr>
          </a:lstStyle>
          <a:p>
            <a:pPr>
              <a:defRPr/>
            </a:pPr>
            <a:fld id="{B2C453E9-5C71-4CE0-B737-2EF4778E8BE5}"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24"/>
          <p:cNvSpPr>
            <a:spLocks noGrp="1" noChangeArrowheads="1"/>
          </p:cNvSpPr>
          <p:nvPr>
            <p:ph type="sldNum" sz="quarter" idx="12"/>
          </p:nvPr>
        </p:nvSpPr>
        <p:spPr>
          <a:ln/>
        </p:spPr>
        <p:txBody>
          <a:bodyPr/>
          <a:lstStyle>
            <a:lvl1pPr>
              <a:defRPr/>
            </a:lvl1pPr>
          </a:lstStyle>
          <a:p>
            <a:pPr>
              <a:defRPr/>
            </a:pPr>
            <a:fld id="{88E407E8-B890-42C9-AB9B-1159B8A5FB46}"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24"/>
          <p:cNvSpPr>
            <a:spLocks noGrp="1" noChangeArrowheads="1"/>
          </p:cNvSpPr>
          <p:nvPr>
            <p:ph type="sldNum" sz="quarter" idx="12"/>
          </p:nvPr>
        </p:nvSpPr>
        <p:spPr>
          <a:ln/>
        </p:spPr>
        <p:txBody>
          <a:bodyPr/>
          <a:lstStyle>
            <a:lvl1pPr>
              <a:defRPr/>
            </a:lvl1pPr>
          </a:lstStyle>
          <a:p>
            <a:pPr>
              <a:defRPr/>
            </a:pPr>
            <a:fld id="{98BC2FA3-0340-4C52-95B4-6BB919DC9011}"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24"/>
          <p:cNvSpPr>
            <a:spLocks noGrp="1" noChangeArrowheads="1"/>
          </p:cNvSpPr>
          <p:nvPr>
            <p:ph type="sldNum" sz="quarter" idx="12"/>
          </p:nvPr>
        </p:nvSpPr>
        <p:spPr>
          <a:ln/>
        </p:spPr>
        <p:txBody>
          <a:bodyPr/>
          <a:lstStyle>
            <a:lvl1pPr>
              <a:defRPr/>
            </a:lvl1pPr>
          </a:lstStyle>
          <a:p>
            <a:pPr>
              <a:defRPr/>
            </a:pPr>
            <a:fld id="{5B14A994-82EF-4A3C-9F3C-7D2FAF2E3BEB}"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24"/>
          <p:cNvSpPr>
            <a:spLocks noGrp="1" noChangeArrowheads="1"/>
          </p:cNvSpPr>
          <p:nvPr>
            <p:ph type="sldNum" sz="quarter" idx="12"/>
          </p:nvPr>
        </p:nvSpPr>
        <p:spPr>
          <a:ln/>
        </p:spPr>
        <p:txBody>
          <a:bodyPr/>
          <a:lstStyle>
            <a:lvl1pPr>
              <a:defRPr/>
            </a:lvl1pPr>
          </a:lstStyle>
          <a:p>
            <a:pPr>
              <a:defRPr/>
            </a:pPr>
            <a:fld id="{F93C992D-B42D-4583-84C1-1A547D9D988D}"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6A8F1A6-06B9-4972-8094-6A600E1CC7A1}" type="slidenum">
              <a:rPr lang="en-US"/>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24"/>
          <p:cNvSpPr>
            <a:spLocks noGrp="1" noChangeArrowheads="1"/>
          </p:cNvSpPr>
          <p:nvPr>
            <p:ph type="sldNum" sz="quarter" idx="12"/>
          </p:nvPr>
        </p:nvSpPr>
        <p:spPr>
          <a:ln/>
        </p:spPr>
        <p:txBody>
          <a:bodyPr/>
          <a:lstStyle>
            <a:lvl1pPr>
              <a:defRPr/>
            </a:lvl1pPr>
          </a:lstStyle>
          <a:p>
            <a:pPr>
              <a:defRPr/>
            </a:pPr>
            <a:fld id="{C5E8039D-26B4-4C63-8AC6-DCD070466B81}" type="slidenum">
              <a:rPr lang="ja-JP" altLang="en-US">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93D2AC-7480-4A57-BCBB-A771CAFB18ED}" type="slidenum">
              <a:rPr lang="en-US"/>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0877442-F865-4551-A5EC-A730656C1C77}" type="slidenum">
              <a:rPr lang="en-US"/>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8030A01-E898-4CAF-9D8C-14EB96492218}" type="slidenum">
              <a:rPr lang="en-US"/>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1D347B-3FC4-4919-A1C1-3F7C42688F4E}" type="slidenum">
              <a:rPr lang="en-US"/>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642100" y="6038850"/>
            <a:ext cx="2133600" cy="206375"/>
          </a:xfrm>
          <a:prstGeom prst="rect">
            <a:avLst/>
          </a:prstGeom>
        </p:spPr>
        <p:txBody>
          <a:bodyPr/>
          <a:lstStyle>
            <a:lvl1pPr>
              <a:defRPr/>
            </a:lvl1pPr>
          </a:lstStyle>
          <a:p>
            <a:fld id="{9AE2BA7F-6CAB-4490-A5F2-4B343F329D91}" type="slidenum">
              <a:rPr lang="en-US"/>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60725" y="6491288"/>
            <a:ext cx="1971675" cy="214312"/>
          </a:xfrm>
          <a:prstGeom prst="rect">
            <a:avLst/>
          </a:prstGeom>
          <a:noFill/>
          <a:ln w="9525">
            <a:noFill/>
            <a:miter lim="800000"/>
            <a:headEnd/>
            <a:tailEnd/>
          </a:ln>
          <a:effectLst/>
        </p:spPr>
        <p:txBody>
          <a:bodyPr wrap="none">
            <a:spAutoFit/>
          </a:bodyPr>
          <a:lstStyle/>
          <a:p>
            <a:pPr algn="l" eaLnBrk="1" hangingPunct="1">
              <a:lnSpc>
                <a:spcPct val="100000"/>
              </a:lnSpc>
              <a:defRPr/>
            </a:pPr>
            <a:r>
              <a:rPr lang="en-US" altLang="ja-JP" sz="800" b="1" dirty="0">
                <a:solidFill>
                  <a:srgbClr val="000000"/>
                </a:solidFill>
                <a:latin typeface="Arial"/>
                <a:ea typeface="MS PGothic" pitchFamily="34" charset="-128"/>
              </a:rPr>
              <a:t>TI Information – Selective Disclosure</a:t>
            </a:r>
          </a:p>
        </p:txBody>
      </p:sp>
      <p:pic>
        <p:nvPicPr>
          <p:cNvPr id="5" name="Picture 5"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6" name="Rectangle 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ctr" eaLnBrk="1" hangingPunct="1">
              <a:lnSpc>
                <a:spcPct val="100000"/>
              </a:lnSpc>
              <a:defRPr/>
            </a:pPr>
            <a:endParaRPr lang="en-US" sz="2800" dirty="0">
              <a:solidFill>
                <a:srgbClr val="000000"/>
              </a:solidFill>
              <a:latin typeface="Arial"/>
            </a:endParaRPr>
          </a:p>
        </p:txBody>
      </p:sp>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ltLang="ja-JP"/>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ltLang="ja-JP"/>
              <a:t>Click to edit Master subtitle style</a:t>
            </a:r>
          </a:p>
        </p:txBody>
      </p:sp>
      <p:sp>
        <p:nvSpPr>
          <p:cNvPr id="8" name="Rectangle 7"/>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9" name="Rectangle 8"/>
          <p:cNvSpPr>
            <a:spLocks noGrp="1" noChangeArrowheads="1"/>
          </p:cNvSpPr>
          <p:nvPr>
            <p:ph type="sldNum" sz="quarter" idx="11"/>
          </p:nvPr>
        </p:nvSpPr>
        <p:spPr/>
        <p:txBody>
          <a:bodyPr/>
          <a:lstStyle>
            <a:lvl1pPr fontAlgn="auto">
              <a:spcBef>
                <a:spcPts val="0"/>
              </a:spcBef>
              <a:spcAft>
                <a:spcPts val="0"/>
              </a:spcAft>
              <a:defRPr/>
            </a:lvl1pPr>
          </a:lstStyle>
          <a:p>
            <a:pPr>
              <a:defRPr/>
            </a:pPr>
            <a:fld id="{4471C43F-ABD8-4CE6-94FD-7618D478465A}"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34C674C-5326-40C7-8491-3526AA445C15}"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A8F5BAA-5F92-4D0A-A181-B70706D31DCC}"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7"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8"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EEB4855-D194-4059-850A-36CA8F1ADD5D}"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9"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10"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C6347EF6-9BA8-400C-9C6E-AC3A82B22105}"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5"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6"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449EFE6A-F612-4082-8A62-22FCEBB71C0D}"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4"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5"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1F9F9FDB-A87E-439A-8EB6-0FDD0CEF8E8B}"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642100" y="6038850"/>
            <a:ext cx="2133600" cy="206375"/>
          </a:xfrm>
          <a:prstGeom prst="rect">
            <a:avLst/>
          </a:prstGeom>
        </p:spPr>
        <p:txBody>
          <a:bodyPr/>
          <a:lstStyle>
            <a:lvl1pPr>
              <a:defRPr/>
            </a:lvl1pPr>
          </a:lstStyle>
          <a:p>
            <a:fld id="{30B75CAD-8F87-425D-9D61-ED61188084D8}" type="slidenum">
              <a:rPr lang="en-US"/>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7"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8"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99BABC0-6A1B-48E9-B2F6-C00D99A6433F}"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7"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8"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89B55B72-5B69-4FE8-9B45-49BB187C4B6E}"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EA9748EB-3EAE-45AA-BFBE-7514C4997EE7}"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90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838200"/>
            <a:ext cx="8382000" cy="5105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B82EB4A5-802E-4B4E-94A4-D0E3C6795F5F}"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90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7" name="Rectangle 6"/>
          <p:cNvSpPr>
            <a:spLocks noGrp="1" noChangeArrowheads="1"/>
          </p:cNvSpPr>
          <p:nvPr>
            <p:ph type="ftr" sz="quarter" idx="11"/>
          </p:nvPr>
        </p:nvSpPr>
        <p:spPr/>
        <p:txBody>
          <a:bodyPr/>
          <a:lstStyle>
            <a:lvl1pPr algn="l" fontAlgn="auto">
              <a:spcBef>
                <a:spcPts val="0"/>
              </a:spcBef>
              <a:spcAft>
                <a:spcPts val="0"/>
              </a:spcAft>
              <a:defRPr/>
            </a:lvl1pPr>
          </a:lstStyle>
          <a:p>
            <a:pPr>
              <a:defRPr/>
            </a:pPr>
            <a:endParaRPr lang="en-US" altLang="ja-JP" dirty="0"/>
          </a:p>
        </p:txBody>
      </p:sp>
      <p:sp>
        <p:nvSpPr>
          <p:cNvPr id="8" name="Rectangle 7"/>
          <p:cNvSpPr>
            <a:spLocks noGrp="1" noChangeArrowheads="1"/>
          </p:cNvSpPr>
          <p:nvPr>
            <p:ph type="sldNum" sz="quarter" idx="12"/>
          </p:nvPr>
        </p:nvSpPr>
        <p:spPr/>
        <p:txBody>
          <a:bodyPr/>
          <a:lstStyle>
            <a:lvl1pPr fontAlgn="auto">
              <a:spcBef>
                <a:spcPts val="0"/>
              </a:spcBef>
              <a:spcAft>
                <a:spcPts val="0"/>
              </a:spcAft>
              <a:defRPr/>
            </a:lvl1pPr>
          </a:lstStyle>
          <a:p>
            <a:pPr>
              <a:defRPr/>
            </a:pPr>
            <a:fld id="{29B7F701-CDC8-4C28-90B3-25C3E6229851}"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642100" y="6038850"/>
            <a:ext cx="2133600" cy="206375"/>
          </a:xfrm>
          <a:prstGeom prst="rect">
            <a:avLst/>
          </a:prstGeom>
        </p:spPr>
        <p:txBody>
          <a:bodyPr/>
          <a:lstStyle>
            <a:lvl1pPr>
              <a:defRPr/>
            </a:lvl1pPr>
          </a:lstStyle>
          <a:p>
            <a:fld id="{2DE2285C-FCE3-4808-87AA-3A7B4A00B36B}" type="slidenum">
              <a:rPr lang="en-US"/>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642100" y="6038850"/>
            <a:ext cx="2133600" cy="206375"/>
          </a:xfrm>
          <a:prstGeom prst="rect">
            <a:avLst/>
          </a:prstGeom>
        </p:spPr>
        <p:txBody>
          <a:bodyPr/>
          <a:lstStyle>
            <a:lvl1pPr>
              <a:defRPr/>
            </a:lvl1pPr>
          </a:lstStyle>
          <a:p>
            <a:fld id="{7954ABDC-A83C-4331-B9CB-F8FD9C92550C}" type="slidenum">
              <a:rPr lang="en-US"/>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642100" y="6038850"/>
            <a:ext cx="2133600" cy="206375"/>
          </a:xfrm>
          <a:prstGeom prst="rect">
            <a:avLst/>
          </a:prstGeom>
        </p:spPr>
        <p:txBody>
          <a:bodyPr/>
          <a:lstStyle>
            <a:lvl1pPr>
              <a:defRPr/>
            </a:lvl1pPr>
          </a:lstStyle>
          <a:p>
            <a:fld id="{F26872E5-D857-45D4-A12A-83722652C135}" type="slidenum">
              <a:rPr lang="en-US"/>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642100" y="6038850"/>
            <a:ext cx="2133600" cy="206375"/>
          </a:xfrm>
          <a:prstGeom prst="rect">
            <a:avLst/>
          </a:prstGeom>
        </p:spPr>
        <p:txBody>
          <a:bodyPr/>
          <a:lstStyle>
            <a:lvl1pPr>
              <a:defRPr/>
            </a:lvl1pPr>
          </a:lstStyle>
          <a:p>
            <a:fld id="{7DE6CCD6-2DE1-4701-B6E3-5465A16F210E}" type="slidenum">
              <a:rPr lang="en-US"/>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6642100" y="6038850"/>
            <a:ext cx="2133600" cy="206375"/>
          </a:xfrm>
          <a:prstGeom prst="rect">
            <a:avLst/>
          </a:prstGeom>
        </p:spPr>
        <p:txBody>
          <a:bodyPr/>
          <a:lstStyle>
            <a:lvl1pPr>
              <a:defRPr/>
            </a:lvl1pPr>
          </a:lstStyle>
          <a:p>
            <a:fld id="{79FA30FD-8038-4614-B934-FB86D38016AA}" type="slidenum">
              <a:rPr lang="en-US"/>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C7CB1BF-65B5-4170-B53E-0CBF5D790F8A}" type="slidenum">
              <a:rPr lang="en-US"/>
              <a:pPr>
                <a:defRPr/>
              </a:pPr>
              <a:t>‹#›</a:t>
            </a:fld>
            <a:endParaRPr lang="en-US"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CE1A0C3-13FE-42F3-8521-E560192D6DBF}" type="slidenum">
              <a:rPr lang="en-US"/>
              <a:pPr>
                <a:defRPr/>
              </a:pPr>
              <a:t>‹#›</a:t>
            </a:fld>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9D819B-BFE5-46DE-885C-5CD4EBB0E0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642100" y="6038850"/>
            <a:ext cx="2133600" cy="206375"/>
          </a:xfrm>
          <a:prstGeom prst="rect">
            <a:avLst/>
          </a:prstGeom>
        </p:spPr>
        <p:txBody>
          <a:bodyPr/>
          <a:lstStyle>
            <a:lvl1pPr>
              <a:defRPr/>
            </a:lvl1pPr>
          </a:lstStyle>
          <a:p>
            <a:fld id="{CF87504E-F802-47A7-9020-4922F7BAA84A}" type="slidenum">
              <a:rPr lang="en-US"/>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389896CB-C019-4A4F-B108-91B6D24F39F5}" type="slidenum">
              <a:rPr lang="en-US"/>
              <a:pPr>
                <a:defRPr/>
              </a:pPr>
              <a:t>‹#›</a:t>
            </a:fld>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1103536-2AFF-4A9E-977D-9607FD00427D}" type="slidenum">
              <a:rPr lang="en-US"/>
              <a:pPr>
                <a:defRPr/>
              </a:pPr>
              <a:t>‹#›</a:t>
            </a:fld>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0C60BC4C-C53F-45CF-B337-7B9061C9651B}" type="slidenum">
              <a:rPr lang="en-US"/>
              <a:pPr>
                <a:defRPr/>
              </a:pPr>
              <a:t>‹#›</a:t>
            </a:fld>
            <a:endParaRPr 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EA13DEF6-995C-4CB3-9EB8-B1EAB407C905}" type="slidenum">
              <a:rPr lang="en-US"/>
              <a:pPr>
                <a:defRPr/>
              </a:pPr>
              <a:t>‹#›</a:t>
            </a:fld>
            <a:endParaRPr 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54FFF8C-C717-476F-94AF-9F4B4530092B}" type="slidenum">
              <a:rPr lang="en-US"/>
              <a:pPr>
                <a:defRPr/>
              </a:pPr>
              <a:t>‹#›</a:t>
            </a:fld>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20354F-BB46-40FE-875C-B75A50AE5CB7}" type="slidenum">
              <a:rPr lang="en-US"/>
              <a:pPr>
                <a:defRPr/>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86BED69-9286-43D2-B13E-0B0393AB83EE}" type="slidenum">
              <a:rPr lang="en-US"/>
              <a:pPr>
                <a:defRPr/>
              </a:pPr>
              <a:t>‹#›</a:t>
            </a:fld>
            <a:endParaRPr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715A6F7-F770-43EE-A717-A1751F977CB2}" type="slidenum">
              <a:rPr lang="en-US"/>
              <a:pPr>
                <a:defRPr/>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2F34D7D-2119-48D8-BDEB-0D9514A00848}" type="slidenum">
              <a:rPr lang="en-US"/>
              <a:pPr>
                <a:defRPr/>
              </a:pPr>
              <a:t>‹#›</a:t>
            </a:fld>
            <a:endParaRPr lang="en-US" dirty="0"/>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8487C5-ED12-448F-AFAF-48B86838C35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642100" y="6038850"/>
            <a:ext cx="2133600" cy="206375"/>
          </a:xfrm>
          <a:prstGeom prst="rect">
            <a:avLst/>
          </a:prstGeom>
        </p:spPr>
        <p:txBody>
          <a:bodyPr/>
          <a:lstStyle>
            <a:lvl1pPr>
              <a:defRPr/>
            </a:lvl1pPr>
          </a:lstStyle>
          <a:p>
            <a:fld id="{F06FE050-B27A-40E4-865B-77D46BD3926A}" type="slidenum">
              <a:rPr lang="en-US"/>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A13DEF6-995C-4CB3-9EB8-B1EAB407C90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642100" y="6038850"/>
            <a:ext cx="2133600" cy="206375"/>
          </a:xfrm>
          <a:prstGeom prst="rect">
            <a:avLst/>
          </a:prstGeom>
        </p:spPr>
        <p:txBody>
          <a:bodyPr/>
          <a:lstStyle>
            <a:lvl1pPr>
              <a:defRPr/>
            </a:lvl1pPr>
          </a:lstStyle>
          <a:p>
            <a:fld id="{0869C54B-E1E8-4D31-99B3-BC172F831B26}" type="slidenum">
              <a:rPr lang="en-US"/>
              <a:pPr/>
              <a:t>‹#›</a:t>
            </a:fld>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a:prstGeom prst="rect">
            <a:avLst/>
          </a:prstGeom>
        </p:spPr>
        <p:txBody>
          <a:bodyPr/>
          <a:lstStyle>
            <a:lvl1pPr>
              <a:defRPr/>
            </a:lvl1pPr>
          </a:lstStyle>
          <a:p>
            <a:pPr algn="l" eaLnBrk="1" hangingPunct="1">
              <a:lnSpc>
                <a:spcPct val="100000"/>
              </a:lnSpc>
            </a:pPr>
            <a:endParaRPr lang="en-US" altLang="ja-JP" sz="1800" dirty="0">
              <a:solidFill>
                <a:srgbClr val="000000"/>
              </a:solidFill>
            </a:endParaRPr>
          </a:p>
        </p:txBody>
      </p:sp>
      <p:sp>
        <p:nvSpPr>
          <p:cNvPr id="7" name="Footer Placeholder 6"/>
          <p:cNvSpPr>
            <a:spLocks noGrp="1"/>
          </p:cNvSpPr>
          <p:nvPr>
            <p:ph type="ftr" sz="quarter" idx="11"/>
          </p:nvPr>
        </p:nvSpPr>
        <p:spPr>
          <a:xfrm>
            <a:off x="3114675" y="6038850"/>
            <a:ext cx="2895600" cy="206375"/>
          </a:xfrm>
          <a:prstGeom prst="rect">
            <a:avLst/>
          </a:prstGeom>
        </p:spPr>
        <p:txBody>
          <a:bodyPr/>
          <a:lstStyle>
            <a:lvl1pPr>
              <a:defRPr/>
            </a:lvl1pPr>
          </a:lstStyle>
          <a:p>
            <a:endParaRPr lang="en-US" altLang="ja-JP" dirty="0">
              <a:solidFill>
                <a:srgbClr val="000000"/>
              </a:solidFill>
            </a:endParaRPr>
          </a:p>
        </p:txBody>
      </p:sp>
      <p:sp>
        <p:nvSpPr>
          <p:cNvPr id="8" name="Slide Number Placeholder 7"/>
          <p:cNvSpPr>
            <a:spLocks noGrp="1"/>
          </p:cNvSpPr>
          <p:nvPr>
            <p:ph type="sldNum" sz="quarter" idx="12"/>
          </p:nvPr>
        </p:nvSpPr>
        <p:spPr>
          <a:xfrm>
            <a:off x="6642100" y="6038850"/>
            <a:ext cx="2133600" cy="206375"/>
          </a:xfrm>
          <a:prstGeom prst="rect">
            <a:avLst/>
          </a:prstGeom>
        </p:spPr>
        <p:txBody>
          <a:bodyPr/>
          <a:lstStyle>
            <a:lvl1pPr>
              <a:defRPr/>
            </a:lvl1pPr>
          </a:lstStyle>
          <a:p>
            <a:fld id="{260C35BC-7BE5-4DD1-A187-DD1C9EDAAF4E}" type="slidenum">
              <a:rPr lang="ja-JP" altLang="en-US">
                <a:solidFill>
                  <a:srgbClr val="000000"/>
                </a:solidFill>
              </a:rPr>
              <a:pPr/>
              <a:t>‹#›</a:t>
            </a:fld>
            <a:endParaRPr lang="en-US" altLang="ja-JP" dirty="0">
              <a:solidFill>
                <a:srgbClr val="000000"/>
              </a:solidFill>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FC7CB1BF-65B5-4170-B53E-0CBF5D790F8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CE1A0C3-13FE-42F3-8521-E560192D6DB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19D819B-BFE5-46DE-885C-5CD4EBB0E0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389896CB-C019-4A4F-B108-91B6D24F39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8"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9"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D1103536-2AFF-4A9E-977D-9607FD00427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0C60BC4C-C53F-45CF-B337-7B9061C965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600" y="6038850"/>
            <a:ext cx="2133600" cy="20637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2486025" y="6038850"/>
            <a:ext cx="4164013" cy="2508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642100" y="6038850"/>
            <a:ext cx="2133600" cy="206375"/>
          </a:xfrm>
          <a:prstGeom prst="rect">
            <a:avLst/>
          </a:prstGeom>
        </p:spPr>
        <p:txBody>
          <a:bodyPr/>
          <a:lstStyle>
            <a:lvl1pPr>
              <a:defRPr/>
            </a:lvl1pPr>
          </a:lstStyle>
          <a:p>
            <a:fld id="{707DD154-2A8B-43DB-9D3A-658B165DE22F}" type="slidenum">
              <a:rPr lang="en-US"/>
              <a:pPr/>
              <a:t>‹#›</a:t>
            </a:fld>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3"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A13DEF6-995C-4CB3-9EB8-B1EAB407C90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954FFF8C-C717-476F-94AF-9F4B4530092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C920354F-BB46-40FE-875C-B75A50AE5CB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A86BED69-9286-43D2-B13E-0B0393AB83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5715A6F7-F770-43EE-A717-A1751F977CB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4"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E2F34D7D-2119-48D8-BDEB-0D9514A0084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
        <p:nvSpPr>
          <p:cNvPr id="4" name="Rectangle 4"/>
          <p:cNvSpPr>
            <a:spLocks noGrp="1" noChangeArrowheads="1"/>
          </p:cNvSpPr>
          <p:nvPr>
            <p:ph type="dt" sz="half" idx="10"/>
          </p:nvPr>
        </p:nvSpPr>
        <p:spPr>
          <a:xfrm>
            <a:off x="355600" y="6056312"/>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defRPr/>
            </a:pPr>
            <a:fld id="{488487C5-ED12-448F-AFAF-48B86838C35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a:prstGeom prst="rect">
            <a:avLst/>
          </a:prstGeom>
        </p:spPr>
        <p:txBody>
          <a:bodyPr/>
          <a:lstStyle>
            <a:lvl1pPr>
              <a:defRPr/>
            </a:lvl1pPr>
          </a:lstStyle>
          <a:p>
            <a:pPr algn="l" eaLnBrk="1" hangingPunct="1">
              <a:lnSpc>
                <a:spcPct val="100000"/>
              </a:lnSpc>
            </a:pPr>
            <a:endParaRPr lang="en-US" altLang="ja-JP" sz="1800" dirty="0">
              <a:solidFill>
                <a:srgbClr val="000000"/>
              </a:solidFill>
            </a:endParaRPr>
          </a:p>
        </p:txBody>
      </p:sp>
      <p:sp>
        <p:nvSpPr>
          <p:cNvPr id="7" name="Footer Placeholder 6"/>
          <p:cNvSpPr>
            <a:spLocks noGrp="1"/>
          </p:cNvSpPr>
          <p:nvPr>
            <p:ph type="ftr" sz="quarter" idx="11"/>
          </p:nvPr>
        </p:nvSpPr>
        <p:spPr>
          <a:xfrm>
            <a:off x="3114675" y="6038850"/>
            <a:ext cx="2895600" cy="206375"/>
          </a:xfrm>
          <a:prstGeom prst="rect">
            <a:avLst/>
          </a:prstGeom>
        </p:spPr>
        <p:txBody>
          <a:bodyPr/>
          <a:lstStyle>
            <a:lvl1pPr>
              <a:defRPr/>
            </a:lvl1pPr>
          </a:lstStyle>
          <a:p>
            <a:endParaRPr lang="en-US" altLang="ja-JP" dirty="0">
              <a:solidFill>
                <a:srgbClr val="000000"/>
              </a:solidFill>
            </a:endParaRPr>
          </a:p>
        </p:txBody>
      </p:sp>
      <p:sp>
        <p:nvSpPr>
          <p:cNvPr id="8" name="Slide Number Placeholder 7"/>
          <p:cNvSpPr>
            <a:spLocks noGrp="1"/>
          </p:cNvSpPr>
          <p:nvPr>
            <p:ph type="sldNum" sz="quarter" idx="12"/>
          </p:nvPr>
        </p:nvSpPr>
        <p:spPr>
          <a:xfrm>
            <a:off x="6642100" y="6038850"/>
            <a:ext cx="2133600" cy="206375"/>
          </a:xfrm>
          <a:prstGeom prst="rect">
            <a:avLst/>
          </a:prstGeom>
        </p:spPr>
        <p:txBody>
          <a:bodyPr/>
          <a:lstStyle>
            <a:lvl1pPr>
              <a:defRPr/>
            </a:lvl1pPr>
          </a:lstStyle>
          <a:p>
            <a:fld id="{260C35BC-7BE5-4DD1-A187-DD1C9EDAAF4E}" type="slidenum">
              <a:rPr lang="ja-JP" altLang="en-US">
                <a:solidFill>
                  <a:srgbClr val="000000"/>
                </a:solidFill>
              </a:rPr>
              <a:pPr/>
              <a:t>‹#›</a:t>
            </a:fld>
            <a:endParaRPr lang="en-US" altLang="ja-JP" dirty="0">
              <a:solidFill>
                <a:srgbClr val="000000"/>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 descr="1c_revBlack_rgb_powerpoint"/>
          <p:cNvPicPr>
            <a:picLocks noChangeAspect="1" noChangeArrowheads="1"/>
          </p:cNvPicPr>
          <p:nvPr/>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8"/>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6" name="Rectangle 9"/>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pic>
        <p:nvPicPr>
          <p:cNvPr id="7" name="Picture 10" descr="ti_stk_2c_pos_rgb"/>
          <p:cNvPicPr>
            <a:picLocks noChangeAspect="1" noChangeArrowheads="1"/>
          </p:cNvPicPr>
          <p:nvPr/>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128003" name="Rectangle 3"/>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128004" name="Rectangle 4"/>
          <p:cNvSpPr>
            <a:spLocks noGrp="1" noChangeArrowheads="1"/>
          </p:cNvSpPr>
          <p:nvPr>
            <p:ph type="subTitle" idx="1"/>
          </p:nvPr>
        </p:nvSpPr>
        <p:spPr>
          <a:xfrm>
            <a:off x="342900" y="3698875"/>
            <a:ext cx="8458200" cy="1485900"/>
          </a:xfrm>
          <a:ln/>
        </p:spPr>
        <p:txBody>
          <a:bodyPr/>
          <a:lstStyle>
            <a:lvl1pPr marL="0" indent="0">
              <a:buFontTx/>
              <a:buNone/>
              <a:defRPr b="0"/>
            </a:lvl1pPr>
          </a:lstStyle>
          <a:p>
            <a:r>
              <a:rPr lang="en-US"/>
              <a:t>Click to edit Master subtitle style</a:t>
            </a:r>
          </a:p>
        </p:txBody>
      </p:sp>
      <p:sp>
        <p:nvSpPr>
          <p:cNvPr id="10" name="Rectangle 7"/>
          <p:cNvSpPr>
            <a:spLocks noGrp="1" noChangeArrowheads="1"/>
          </p:cNvSpPr>
          <p:nvPr>
            <p:ph type="sldNum" sz="quarter" idx="11"/>
          </p:nvPr>
        </p:nvSpPr>
        <p:spPr>
          <a:xfrm>
            <a:off x="6642100" y="6038850"/>
            <a:ext cx="2133600" cy="206375"/>
          </a:xfrm>
          <a:prstGeom prst="rect">
            <a:avLst/>
          </a:prstGeom>
        </p:spPr>
        <p:txBody>
          <a:bodyPr/>
          <a:lstStyle>
            <a:lvl1pPr>
              <a:defRPr sz="800"/>
            </a:lvl1pPr>
          </a:lstStyle>
          <a:p>
            <a:pPr algn="l" eaLnBrk="1" hangingPunct="1">
              <a:lnSpc>
                <a:spcPct val="100000"/>
              </a:lnSpc>
              <a:defRPr/>
            </a:pPr>
            <a:fld id="{11105E48-FAA9-4C6A-B02B-BBE8B3B28C50}" type="slidenum">
              <a:rPr lang="en-US">
                <a:solidFill>
                  <a:srgbClr val="000000"/>
                </a:solidFill>
                <a:cs typeface="Arial" charset="0"/>
              </a:rPr>
              <a:pPr algn="l" eaLnBrk="1" hangingPunct="1">
                <a:lnSpc>
                  <a:spcPct val="100000"/>
                </a:lnSpc>
                <a:defRPr/>
              </a:pPr>
              <a:t>‹#›</a:t>
            </a:fld>
            <a:endParaRPr lang="en-US" dirty="0">
              <a:solidFill>
                <a:srgbClr val="000000"/>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729297" cy="81438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E66D62C2-0980-442D-9312-15A2B9A0CE0A}"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96A4E603-FD19-44A4-9AE2-D1DB32628F68}"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A99F1A24-040C-4035-86ED-CA87AF3D50DE}"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C1BC23E5-11E6-4435-963A-24AAB1248A63}"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1774" y="142875"/>
            <a:ext cx="8729297" cy="814388"/>
          </a:xfr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43FA49F5-A060-4487-996F-F85DB780E9E4}"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16DCBD16-0561-47A3-8959-CA72ADAF0CF0}"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2B2A3569-6810-4BC7-B6D5-6F6A12ED2A54}"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EE7AD258-B7A3-4461-944A-CBF77F17F97D}"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4CA4DF5B-85ED-4BE0-B613-81D1AC1460B3}"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42100" y="6354763"/>
            <a:ext cx="2133600" cy="206375"/>
          </a:xfrm>
          <a:prstGeom prst="rect">
            <a:avLst/>
          </a:prstGeom>
          <a:ln/>
        </p:spPr>
        <p:txBody>
          <a:bodyPr/>
          <a:lstStyle>
            <a:lvl1pPr>
              <a:defRPr/>
            </a:lvl1pPr>
          </a:lstStyle>
          <a:p>
            <a:pPr algn="l" eaLnBrk="1" hangingPunct="1">
              <a:lnSpc>
                <a:spcPct val="100000"/>
              </a:lnSpc>
              <a:defRPr/>
            </a:pPr>
            <a:fld id="{C3EAA35C-29F5-4457-AA29-F7C2FC2C386E}"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9138" y="0"/>
            <a:ext cx="2203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459538"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6642100" y="6354763"/>
            <a:ext cx="2133600" cy="206375"/>
          </a:xfrm>
          <a:prstGeom prst="rect">
            <a:avLst/>
          </a:prstGeom>
        </p:spPr>
        <p:txBody>
          <a:bodyPr/>
          <a:lstStyle>
            <a:lvl1pPr>
              <a:defRPr smtClean="0"/>
            </a:lvl1pPr>
          </a:lstStyle>
          <a:p>
            <a:pPr algn="l" eaLnBrk="1" hangingPunct="1">
              <a:lnSpc>
                <a:spcPct val="100000"/>
              </a:lnSpc>
              <a:defRPr/>
            </a:pPr>
            <a:fld id="{26F2BD09-335F-4140-9D3C-FDD6B49EE34D}"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1c_revRed_rgb_powerpoint"/>
          <p:cNvPicPr>
            <a:picLocks noChangeAspect="1" noChangeArrowheads="1"/>
          </p:cNvPicPr>
          <p:nvPr/>
        </p:nvPicPr>
        <p:blipFill>
          <a:blip r:embed="rId3" cstate="print"/>
          <a:srcRect/>
          <a:stretch>
            <a:fillRect/>
          </a:stretch>
        </p:blipFill>
        <p:spPr bwMode="auto">
          <a:xfrm>
            <a:off x="6629400" y="6418263"/>
            <a:ext cx="1136650" cy="280987"/>
          </a:xfrm>
          <a:prstGeom prst="rect">
            <a:avLst/>
          </a:prstGeom>
          <a:noFill/>
          <a:ln w="9525">
            <a:noFill/>
            <a:miter lim="800000"/>
            <a:headEnd/>
            <a:tailEnd/>
          </a:ln>
        </p:spPr>
      </p:pic>
      <p:sp>
        <p:nvSpPr>
          <p:cNvPr id="5" name="Rectangle 25"/>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lgn="l" eaLnBrk="1" hangingPunct="1">
              <a:lnSpc>
                <a:spcPct val="100000"/>
              </a:lnSpc>
            </a:pPr>
            <a:endParaRPr lang="en-US" sz="1800" dirty="0">
              <a:solidFill>
                <a:srgbClr val="000000"/>
              </a:solidFill>
            </a:endParaRPr>
          </a:p>
        </p:txBody>
      </p:sp>
      <p:sp>
        <p:nvSpPr>
          <p:cNvPr id="6" name="Rectangle 36"/>
          <p:cNvSpPr>
            <a:spLocks noChangeArrowheads="1"/>
          </p:cNvSpPr>
          <p:nvPr/>
        </p:nvSpPr>
        <p:spPr bwMode="auto">
          <a:xfrm>
            <a:off x="457200" y="6410325"/>
            <a:ext cx="2962275" cy="304800"/>
          </a:xfrm>
          <a:prstGeom prst="rect">
            <a:avLst/>
          </a:prstGeom>
          <a:noFill/>
          <a:ln w="9525">
            <a:noFill/>
            <a:miter lim="800000"/>
            <a:headEnd/>
            <a:tailEnd/>
          </a:ln>
          <a:effectLst/>
        </p:spPr>
        <p:txBody>
          <a:bodyPr wrap="none" lIns="92075" tIns="46038" rIns="92075" bIns="46038" anchor="ctr"/>
          <a:lstStyle/>
          <a:p>
            <a:pPr algn="ctr" fontAlgn="auto">
              <a:lnSpc>
                <a:spcPct val="100000"/>
              </a:lnSpc>
              <a:spcBef>
                <a:spcPts val="0"/>
              </a:spcBef>
              <a:spcAft>
                <a:spcPts val="0"/>
              </a:spcAft>
              <a:defRPr/>
            </a:pPr>
            <a:r>
              <a:rPr lang="en-US" sz="1200" b="1" dirty="0">
                <a:solidFill>
                  <a:srgbClr val="000000"/>
                </a:solidFill>
                <a:latin typeface="Times New Roman" pitchFamily="18" charset="0"/>
              </a:rPr>
              <a:t>Texas Instruments Confidential</a:t>
            </a: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accent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846" y="3726959"/>
            <a:ext cx="8458200" cy="1485900"/>
          </a:xfrm>
        </p:spPr>
        <p:txBody>
          <a:bodyPr/>
          <a:lstStyle>
            <a:lvl1pPr marL="0" indent="0">
              <a:buFontTx/>
              <a:buNone/>
              <a:defRPr>
                <a:solidFill>
                  <a:schemeClr val="tx2"/>
                </a:solidFill>
              </a:defRPr>
            </a:lvl1pPr>
          </a:lstStyle>
          <a:p>
            <a:r>
              <a:rPr lang="en-US" smtClean="0"/>
              <a:t>Click to edit Master subtitle style</a:t>
            </a:r>
            <a:endParaRPr lang="en-US"/>
          </a:p>
        </p:txBody>
      </p:sp>
      <p:sp>
        <p:nvSpPr>
          <p:cNvPr id="8" name="Rectangle 22"/>
          <p:cNvSpPr>
            <a:spLocks noGrp="1" noChangeArrowheads="1"/>
          </p:cNvSpPr>
          <p:nvPr>
            <p:ph type="dt" sz="half" idx="10"/>
          </p:nvPr>
        </p:nvSpPr>
        <p:spPr>
          <a:xfrm>
            <a:off x="355600" y="6038850"/>
            <a:ext cx="2133600" cy="206375"/>
          </a:xfrm>
          <a:prstGeom prst="rect">
            <a:avLst/>
          </a:prstGeom>
        </p:spPr>
        <p:txBody>
          <a:bodyPr/>
          <a:lstStyle>
            <a:lvl1pPr>
              <a:defRPr/>
            </a:lvl1pPr>
          </a:lstStyle>
          <a:p>
            <a:fld id="{4A223ABD-2765-4107-8515-9C174715C093}" type="datetime1">
              <a:rPr lang="en-US">
                <a:solidFill>
                  <a:srgbClr val="000000"/>
                </a:solidFill>
              </a:rPr>
              <a:pPr/>
              <a:t>1/3/2019</a:t>
            </a:fld>
            <a:endParaRPr lang="en-US" dirty="0">
              <a:solidFill>
                <a:srgbClr val="000000"/>
              </a:solidFill>
            </a:endParaRPr>
          </a:p>
        </p:txBody>
      </p:sp>
      <p:sp>
        <p:nvSpPr>
          <p:cNvPr id="9" name="Rectangle 23"/>
          <p:cNvSpPr>
            <a:spLocks noGrp="1" noChangeArrowheads="1"/>
          </p:cNvSpPr>
          <p:nvPr>
            <p:ph type="ftr" sz="quarter" idx="11"/>
          </p:nvPr>
        </p:nvSpPr>
        <p:spPr>
          <a:xfrm>
            <a:off x="3114675" y="6038850"/>
            <a:ext cx="2895600" cy="206375"/>
          </a:xfrm>
          <a:prstGeom prst="rect">
            <a:avLst/>
          </a:prstGeom>
        </p:spPr>
        <p:txBody>
          <a:bodyPr/>
          <a:lstStyle>
            <a:lvl1pPr>
              <a:defRPr/>
            </a:lvl1pPr>
          </a:lstStyle>
          <a:p>
            <a:endParaRPr lang="en-US" dirty="0">
              <a:solidFill>
                <a:srgbClr val="000000"/>
              </a:solidFill>
            </a:endParaRPr>
          </a:p>
        </p:txBody>
      </p:sp>
      <p:sp>
        <p:nvSpPr>
          <p:cNvPr id="10" name="Rectangle 24"/>
          <p:cNvSpPr>
            <a:spLocks noGrp="1" noChangeArrowheads="1"/>
          </p:cNvSpPr>
          <p:nvPr>
            <p:ph type="sldNum" sz="quarter" idx="12"/>
          </p:nvPr>
        </p:nvSpPr>
        <p:spPr>
          <a:xfrm>
            <a:off x="6642100" y="6038850"/>
            <a:ext cx="2133600" cy="206375"/>
          </a:xfrm>
          <a:prstGeom prst="rect">
            <a:avLst/>
          </a:prstGeom>
        </p:spPr>
        <p:txBody>
          <a:bodyPr/>
          <a:lstStyle>
            <a:lvl1pPr>
              <a:defRPr/>
            </a:lvl1pPr>
          </a:lstStyle>
          <a:p>
            <a:fld id="{B4091E6B-8B14-446D-A315-75E91D725984}" type="slidenum">
              <a:rPr lang="en-US">
                <a:solidFill>
                  <a:srgbClr val="000000"/>
                </a:solidFill>
              </a:rPr>
              <a:pPr/>
              <a:t>‹#›</a:t>
            </a:fld>
            <a:endParaRPr lang="en-US" dirty="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5813652"/>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69195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33519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32640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0796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2901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08A00370-7F25-44C5-8068-91C95950A9F2}" type="datetime1">
              <a:rPr lang="en-US">
                <a:solidFill>
                  <a:srgbClr val="000000"/>
                </a:solidFill>
              </a:rPr>
              <a:pPr/>
              <a:t>1/3/2019</a:t>
            </a:fld>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B2165435-FB59-46CE-895F-B833070B8AD4}" type="slidenum">
              <a:rPr lang="en-US">
                <a:solidFill>
                  <a:srgbClr val="000000"/>
                </a:solidFill>
              </a: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2335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418673764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298892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3905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126646086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457512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938741"/>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165189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65838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393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79661CD5-4662-432C-8137-F209C7A931CD}" type="datetime1">
              <a:rPr lang="en-US">
                <a:solidFill>
                  <a:srgbClr val="000000"/>
                </a:solidFill>
              </a:rPr>
              <a:pPr/>
              <a:t>1/3/2019</a:t>
            </a:fld>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75D32C66-C72A-4EA1-9B6D-7B2BEB0E9639}"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972234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7504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133416896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664972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5428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31729813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273330"/>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extLst>
      <p:ext uri="{BB962C8B-B14F-4D97-AF65-F5344CB8AC3E}">
        <p14:creationId xmlns:p14="http://schemas.microsoft.com/office/powerpoint/2010/main" val="111990674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266928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724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8D3B546D-F3BA-42B8-8B79-F168E8F22419}" type="datetime1">
              <a:rPr lang="en-US">
                <a:solidFill>
                  <a:srgbClr val="000000"/>
                </a:solidFill>
              </a:rPr>
              <a:pPr/>
              <a:t>1/3/2019</a:t>
            </a:fld>
            <a:endParaRPr lang="en-US" dirty="0">
              <a:solidFill>
                <a:srgbClr val="000000"/>
              </a:solidFill>
            </a:endParaRPr>
          </a:p>
        </p:txBody>
      </p:sp>
      <p:sp>
        <p:nvSpPr>
          <p:cNvPr id="6" name="Footer Placeholder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C589AA9B-73F6-4C56-B118-3120DBBF12B8}"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583301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09029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021028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5079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45119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196115380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093307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45564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251456938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460965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69986E14-80E3-4855-B038-BEC9E526CD64}" type="datetime1">
              <a:rPr lang="en-US">
                <a:solidFill>
                  <a:srgbClr val="000000"/>
                </a:solidFill>
              </a:rPr>
              <a:pPr/>
              <a:t>1/3/2019</a:t>
            </a:fld>
            <a:endParaRPr lang="en-US" dirty="0">
              <a:solidFill>
                <a:srgbClr val="000000"/>
              </a:solidFill>
            </a:endParaRPr>
          </a:p>
        </p:txBody>
      </p:sp>
      <p:sp>
        <p:nvSpPr>
          <p:cNvPr id="8"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73040DA3-CB32-42A8-ABD2-2D7C9A509EB1}"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extLst>
      <p:ext uri="{BB962C8B-B14F-4D97-AF65-F5344CB8AC3E}">
        <p14:creationId xmlns:p14="http://schemas.microsoft.com/office/powerpoint/2010/main" val="123795786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6038520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89089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411215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457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66552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32527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74630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7"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954FFF8C-C717-476F-94AF-9F4B4530092B}"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343159115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032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2A034D45-3F1C-463A-B134-DBF585D2BF92}" type="datetime1">
              <a:rPr lang="en-US">
                <a:solidFill>
                  <a:srgbClr val="000000"/>
                </a:solidFill>
              </a:rPr>
              <a:pPr/>
              <a:t>1/3/2019</a:t>
            </a:fld>
            <a:endParaRPr lang="en-US" dirty="0">
              <a:solidFill>
                <a:srgbClr val="000000"/>
              </a:solidFill>
            </a:endParaRPr>
          </a:p>
        </p:txBody>
      </p:sp>
      <p:sp>
        <p:nvSpPr>
          <p:cNvPr id="4"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5AC900FA-3958-4019-88C5-F93AFB3B2733}"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8161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55600" y="6038850"/>
            <a:ext cx="2133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5" name="Rectangle 6"/>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pPr algn="l" eaLnBrk="1" hangingPunct="1">
              <a:lnSpc>
                <a:spcPct val="100000"/>
              </a:lnSpc>
              <a:defRPr/>
            </a:pPr>
            <a:endParaRPr lang="en-US" sz="1800" dirty="0">
              <a:solidFill>
                <a:srgbClr val="000000"/>
              </a:solidFill>
              <a:cs typeface="Arial" charset="0"/>
            </a:endParaRPr>
          </a:p>
        </p:txBody>
      </p:sp>
      <p:sp>
        <p:nvSpPr>
          <p:cNvPr id="6" name="Rectangle 7"/>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pPr algn="l" eaLnBrk="1" hangingPunct="1">
              <a:lnSpc>
                <a:spcPct val="100000"/>
              </a:lnSpc>
              <a:defRPr/>
            </a:pPr>
            <a:fld id="{5715A6F7-F770-43EE-A717-A1751F977CB2}" type="slidenum">
              <a:rPr lang="en-US" sz="1800">
                <a:solidFill>
                  <a:srgbClr val="000000"/>
                </a:solidFill>
                <a:cs typeface="Arial" charset="0"/>
              </a:rPr>
              <a:pPr algn="l" eaLnBrk="1" hangingPunct="1">
                <a:lnSpc>
                  <a:spcPct val="100000"/>
                </a:lnSpc>
                <a:defRPr/>
              </a:pPr>
              <a:t>‹#›</a:t>
            </a:fld>
            <a:endParaRPr lang="en-US" sz="1800" dirty="0">
              <a:solidFill>
                <a:srgbClr val="000000"/>
              </a:solidFill>
              <a:cs typeface="Arial" charset="0"/>
            </a:endParaRPr>
          </a:p>
        </p:txBody>
      </p:sp>
    </p:spTree>
    <p:extLst>
      <p:ext uri="{BB962C8B-B14F-4D97-AF65-F5344CB8AC3E}">
        <p14:creationId xmlns:p14="http://schemas.microsoft.com/office/powerpoint/2010/main" val="75197993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448979"/>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dirty="0" smtClean="0"/>
          </a:p>
        </p:txBody>
      </p:sp>
    </p:spTree>
    <p:extLst>
      <p:ext uri="{BB962C8B-B14F-4D97-AF65-F5344CB8AC3E}">
        <p14:creationId xmlns:p14="http://schemas.microsoft.com/office/powerpoint/2010/main" val="2266356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22726227-6181-4084-A83B-8AD0BBF42BCF}" type="datetime1">
              <a:rPr lang="en-US">
                <a:solidFill>
                  <a:srgbClr val="000000"/>
                </a:solidFill>
              </a:rPr>
              <a:pPr/>
              <a:t>1/3/2019</a:t>
            </a:fld>
            <a:endParaRPr lang="en-US" dirty="0">
              <a:solidFill>
                <a:srgbClr val="000000"/>
              </a:solidFill>
            </a:endParaRPr>
          </a:p>
        </p:txBody>
      </p:sp>
      <p:sp>
        <p:nvSpPr>
          <p:cNvPr id="3"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C37EB18A-AFB9-424F-8698-0224392E42D5}"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5721A6D4-03EE-48EC-A624-AC98D99AFC2D}" type="datetime1">
              <a:rPr lang="en-US">
                <a:solidFill>
                  <a:srgbClr val="000000"/>
                </a:solidFill>
              </a:rPr>
              <a:pPr/>
              <a:t>1/3/2019</a:t>
            </a:fld>
            <a:endParaRPr lang="en-US" dirty="0">
              <a:solidFill>
                <a:srgbClr val="000000"/>
              </a:solidFill>
            </a:endParaRPr>
          </a:p>
        </p:txBody>
      </p:sp>
      <p:sp>
        <p:nvSpPr>
          <p:cNvPr id="6" name="Footer Placeholder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01B19A66-DF8D-4427-9D78-7C7AF27638BC}"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89D29C9A-7C45-4E1C-91A7-D738352C6FC1}" type="datetime1">
              <a:rPr lang="en-US">
                <a:solidFill>
                  <a:srgbClr val="000000"/>
                </a:solidFill>
              </a:rPr>
              <a:pPr/>
              <a:t>1/3/2019</a:t>
            </a:fld>
            <a:endParaRPr lang="en-US" dirty="0">
              <a:solidFill>
                <a:srgbClr val="000000"/>
              </a:solidFill>
            </a:endParaRPr>
          </a:p>
        </p:txBody>
      </p:sp>
      <p:sp>
        <p:nvSpPr>
          <p:cNvPr id="6" name="Footer Placeholder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7" name="Slide Number Placeholder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E79A0FC5-9B3F-493C-BB55-B721656635FE}"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44A4171C-8862-4772-B6DD-C0C3B662AA64}" type="datetime1">
              <a:rPr lang="en-US">
                <a:solidFill>
                  <a:srgbClr val="000000"/>
                </a:solidFill>
              </a:rPr>
              <a:pPr/>
              <a:t>1/3/2019</a:t>
            </a:fld>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4F04AB8D-95BA-4244-B3C8-3E91A01FC59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0D5E5AB7-1158-49B4-B9A9-4929C23FB3AD}" type="datetime1">
              <a:rPr lang="en-US">
                <a:solidFill>
                  <a:srgbClr val="000000"/>
                </a:solidFill>
              </a:rPr>
              <a:pPr/>
              <a:t>1/3/2019</a:t>
            </a:fld>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82071713-4532-4F21-815D-0A59EEE50E8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694055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xfrm>
            <a:off x="355600" y="6038850"/>
            <a:ext cx="2133600" cy="206375"/>
          </a:xfrm>
          <a:prstGeom prst="rect">
            <a:avLst/>
          </a:prstGeom>
          <a:ln/>
        </p:spPr>
        <p:txBody>
          <a:bodyPr/>
          <a:lstStyle>
            <a:lvl1pPr>
              <a:defRPr/>
            </a:lvl1pPr>
          </a:lstStyle>
          <a:p>
            <a:fld id="{328F1FF6-8BD6-4BED-B123-B5612428A7CB}" type="datetime1">
              <a:rPr lang="en-US">
                <a:solidFill>
                  <a:srgbClr val="000000"/>
                </a:solidFill>
              </a:rPr>
              <a:pPr/>
              <a:t>1/3/2019</a:t>
            </a:fld>
            <a:endParaRPr lang="en-US" dirty="0">
              <a:solidFill>
                <a:srgbClr val="000000"/>
              </a:solidFill>
            </a:endParaRPr>
          </a:p>
        </p:txBody>
      </p:sp>
      <p:sp>
        <p:nvSpPr>
          <p:cNvPr id="5" name="Rectangle 5"/>
          <p:cNvSpPr>
            <a:spLocks noGrp="1" noChangeArrowheads="1"/>
          </p:cNvSpPr>
          <p:nvPr>
            <p:ph type="ftr" sz="quarter" idx="11"/>
          </p:nvPr>
        </p:nvSpPr>
        <p:spPr>
          <a:xfrm>
            <a:off x="3114675" y="6038850"/>
            <a:ext cx="2895600" cy="206375"/>
          </a:xfrm>
          <a:prstGeom prst="rect">
            <a:avLst/>
          </a:prstGeom>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xfrm>
            <a:off x="6642100" y="6038850"/>
            <a:ext cx="2133600" cy="206375"/>
          </a:xfrm>
          <a:prstGeom prst="rect">
            <a:avLst/>
          </a:prstGeom>
          <a:ln/>
        </p:spPr>
        <p:txBody>
          <a:bodyPr/>
          <a:lstStyle>
            <a:lvl1pPr>
              <a:defRPr/>
            </a:lvl1pPr>
          </a:lstStyle>
          <a:p>
            <a:fld id="{89E5EAD7-1430-43A2-A6A6-C4FD2A017DB3}"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694055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5600" y="6038850"/>
            <a:ext cx="2133600" cy="206375"/>
          </a:xfrm>
          <a:prstGeom prst="rect">
            <a:avLst/>
          </a:prstGeom>
        </p:spPr>
        <p:txBody>
          <a:bodyPr/>
          <a:lstStyle>
            <a:lvl1pPr>
              <a:defRPr/>
            </a:lvl1pPr>
          </a:lstStyle>
          <a:p>
            <a:fld id="{EFFE1697-D9C1-4693-837F-97F7794FF25F}" type="datetime1">
              <a:rPr lang="en-US">
                <a:solidFill>
                  <a:srgbClr val="000000"/>
                </a:solidFill>
              </a:rPr>
              <a:pPr/>
              <a:t>1/3/2019</a:t>
            </a:fld>
            <a:endParaRPr lang="en-US" dirty="0">
              <a:solidFill>
                <a:srgbClr val="000000"/>
              </a:solidFill>
            </a:endParaRPr>
          </a:p>
        </p:txBody>
      </p:sp>
      <p:sp>
        <p:nvSpPr>
          <p:cNvPr id="6" name="Footer Placeholder 5"/>
          <p:cNvSpPr>
            <a:spLocks noGrp="1"/>
          </p:cNvSpPr>
          <p:nvPr>
            <p:ph type="ftr" sz="quarter" idx="11"/>
          </p:nvPr>
        </p:nvSpPr>
        <p:spPr>
          <a:xfrm>
            <a:off x="3114675" y="6038850"/>
            <a:ext cx="2895600" cy="206375"/>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642100" y="6038850"/>
            <a:ext cx="2133600" cy="206375"/>
          </a:xfrm>
          <a:prstGeom prst="rect">
            <a:avLst/>
          </a:prstGeom>
        </p:spPr>
        <p:txBody>
          <a:bodyPr/>
          <a:lstStyle>
            <a:lvl1pPr>
              <a:defRPr/>
            </a:lvl1pPr>
          </a:lstStyle>
          <a:p>
            <a:fld id="{9FFFEFB5-989F-48A1-885A-5E0A811344FF}" type="slidenum">
              <a:rPr lang="en-US">
                <a:solidFill>
                  <a:srgbClr val="000000"/>
                </a:solidFill>
              </a:rPr>
              <a:pPr/>
              <a:t>‹#›</a:t>
            </a:fld>
            <a:endParaRPr lang="en-US" dirty="0">
              <a:solidFill>
                <a:srgbClr val="000000"/>
              </a:solidFill>
            </a:endParaRPr>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2900" y="0"/>
            <a:ext cx="6940550" cy="11890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33375" y="1185863"/>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33375" y="3608388"/>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5600" y="6038850"/>
            <a:ext cx="2133600" cy="206375"/>
          </a:xfrm>
          <a:prstGeom prst="rect">
            <a:avLst/>
          </a:prstGeom>
        </p:spPr>
        <p:txBody>
          <a:bodyPr/>
          <a:lstStyle>
            <a:lvl1pPr>
              <a:defRPr/>
            </a:lvl1pPr>
          </a:lstStyle>
          <a:p>
            <a:fld id="{3ABEC23C-F558-4CFC-BF25-053C5736CB4A}" type="datetime1">
              <a:rPr lang="en-US">
                <a:solidFill>
                  <a:srgbClr val="000000"/>
                </a:solidFill>
              </a:rPr>
              <a:pPr/>
              <a:t>1/3/2019</a:t>
            </a:fld>
            <a:endParaRPr lang="en-US" dirty="0">
              <a:solidFill>
                <a:srgbClr val="000000"/>
              </a:solidFill>
            </a:endParaRPr>
          </a:p>
        </p:txBody>
      </p:sp>
      <p:sp>
        <p:nvSpPr>
          <p:cNvPr id="8" name="Footer Placeholder 7"/>
          <p:cNvSpPr>
            <a:spLocks noGrp="1"/>
          </p:cNvSpPr>
          <p:nvPr>
            <p:ph type="ftr" sz="quarter" idx="11"/>
          </p:nvPr>
        </p:nvSpPr>
        <p:spPr>
          <a:xfrm>
            <a:off x="3114675" y="6038850"/>
            <a:ext cx="2895600" cy="206375"/>
          </a:xfrm>
          <a:prstGeom prst="rect">
            <a:avLst/>
          </a:prstGeom>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a:xfrm>
            <a:off x="6642100" y="6038850"/>
            <a:ext cx="2133600" cy="206375"/>
          </a:xfrm>
          <a:prstGeom prst="rect">
            <a:avLst/>
          </a:prstGeom>
        </p:spPr>
        <p:txBody>
          <a:bodyPr/>
          <a:lstStyle>
            <a:lvl1pPr>
              <a:defRPr/>
            </a:lvl1pPr>
          </a:lstStyle>
          <a:p>
            <a:fld id="{DB86912E-6BA2-461A-96E2-7691B41F2BB6}" type="slidenum">
              <a:rPr lang="en-US">
                <a:solidFill>
                  <a:srgbClr val="000000"/>
                </a:solidFill>
              </a:rPr>
              <a:pPr/>
              <a:t>‹#›</a:t>
            </a:fld>
            <a:endParaRPr lang="en-US" dirty="0">
              <a:solidFill>
                <a:srgbClr val="000000"/>
              </a:solidFill>
            </a:endParaRPr>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694055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55600" y="6038850"/>
            <a:ext cx="2133600" cy="206375"/>
          </a:xfrm>
          <a:prstGeom prst="rect">
            <a:avLst/>
          </a:prstGeom>
        </p:spPr>
        <p:txBody>
          <a:bodyPr/>
          <a:lstStyle>
            <a:lvl1pPr>
              <a:defRPr/>
            </a:lvl1pPr>
          </a:lstStyle>
          <a:p>
            <a:fld id="{FFC21C47-0678-4EC4-B6F1-B57B3A722ADB}" type="datetime1">
              <a:rPr lang="en-US">
                <a:solidFill>
                  <a:srgbClr val="000000"/>
                </a:solidFill>
              </a:rPr>
              <a:pPr/>
              <a:t>1/3/2019</a:t>
            </a:fld>
            <a:endParaRPr lang="en-US" dirty="0">
              <a:solidFill>
                <a:srgbClr val="000000"/>
              </a:solidFill>
            </a:endParaRPr>
          </a:p>
        </p:txBody>
      </p:sp>
      <p:sp>
        <p:nvSpPr>
          <p:cNvPr id="7" name="Footer Placeholder 6"/>
          <p:cNvSpPr>
            <a:spLocks noGrp="1"/>
          </p:cNvSpPr>
          <p:nvPr>
            <p:ph type="ftr" sz="quarter" idx="11"/>
          </p:nvPr>
        </p:nvSpPr>
        <p:spPr>
          <a:xfrm>
            <a:off x="3114675" y="6038850"/>
            <a:ext cx="2895600" cy="206375"/>
          </a:xfrm>
          <a:prstGeom prst="rect">
            <a:avLst/>
          </a:prstGeom>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2"/>
          </p:nvPr>
        </p:nvSpPr>
        <p:spPr>
          <a:xfrm>
            <a:off x="6642100" y="6038850"/>
            <a:ext cx="2133600" cy="206375"/>
          </a:xfrm>
          <a:prstGeom prst="rect">
            <a:avLst/>
          </a:prstGeom>
        </p:spPr>
        <p:txBody>
          <a:bodyPr/>
          <a:lstStyle>
            <a:lvl1pPr>
              <a:defRPr/>
            </a:lvl1pPr>
          </a:lstStyle>
          <a:p>
            <a:fld id="{2E8174A5-FEAC-4414-BE76-ECC411F00B3D}" type="slidenum">
              <a:rPr lang="en-US">
                <a:solidFill>
                  <a:srgbClr val="000000"/>
                </a:solidFill>
              </a:rPr>
              <a:pPr/>
              <a:t>‹#›</a:t>
            </a:fld>
            <a:endParaRPr lang="en-US" dirty="0">
              <a:solidFill>
                <a:srgbClr val="000000"/>
              </a:solidFill>
            </a:endParaRP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60725" y="6491288"/>
            <a:ext cx="1971675" cy="214312"/>
          </a:xfrm>
          <a:prstGeom prst="rect">
            <a:avLst/>
          </a:prstGeom>
          <a:noFill/>
          <a:ln w="9525">
            <a:noFill/>
            <a:miter lim="800000"/>
            <a:headEnd/>
            <a:tailEnd/>
          </a:ln>
          <a:effectLst/>
        </p:spPr>
        <p:txBody>
          <a:bodyPr wrap="none">
            <a:spAutoFit/>
          </a:bodyPr>
          <a:lstStyle/>
          <a:p>
            <a:pPr algn="l" eaLnBrk="1" hangingPunct="1">
              <a:lnSpc>
                <a:spcPct val="100000"/>
              </a:lnSpc>
              <a:defRPr/>
            </a:pPr>
            <a:r>
              <a:rPr lang="en-US" altLang="ja-JP" sz="800" b="1" dirty="0">
                <a:solidFill>
                  <a:srgbClr val="000000"/>
                </a:solidFill>
                <a:latin typeface="Arial"/>
                <a:ea typeface="MS PGothic" pitchFamily="34" charset="-128"/>
              </a:rPr>
              <a:t>TI Information – Selective Disclosure</a:t>
            </a:r>
          </a:p>
        </p:txBody>
      </p:sp>
      <p:pic>
        <p:nvPicPr>
          <p:cNvPr id="5" name="Picture 5"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6" name="Rectangle 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ctr" eaLnBrk="1" hangingPunct="1">
              <a:lnSpc>
                <a:spcPct val="100000"/>
              </a:lnSpc>
              <a:defRPr/>
            </a:pPr>
            <a:endParaRPr lang="en-US" sz="2800" dirty="0">
              <a:solidFill>
                <a:srgbClr val="000000"/>
              </a:solidFill>
              <a:latin typeface="Arial"/>
            </a:endParaRPr>
          </a:p>
        </p:txBody>
      </p:sp>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ltLang="ja-JP"/>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ltLang="ja-JP"/>
              <a:t>Click to edit Master subtitle style</a:t>
            </a:r>
          </a:p>
        </p:txBody>
      </p:sp>
      <p:sp>
        <p:nvSpPr>
          <p:cNvPr id="8" name="Date Placeholder 7"/>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9" name="Slide Number Placeholder 8"/>
          <p:cNvSpPr>
            <a:spLocks noGrp="1" noChangeArrowheads="1"/>
          </p:cNvSpPr>
          <p:nvPr>
            <p:ph type="sldNum" sz="quarter" idx="11"/>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4471C43F-ABD8-4CE6-94FD-7618D478465A}"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E34C674C-5326-40C7-8491-3526AA445C15}"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4A8F5BAA-5F92-4D0A-A181-B70706D31DCC}"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7" name="Footer Placeholder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8" name="Slide Number Placeholder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8EEB4855-D194-4059-850A-36CA8F1ADD5D}"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9"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10"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C6347EF6-9BA8-400C-9C6E-AC3A82B22105}"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5"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6"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449EFE6A-F612-4082-8A62-22FCEBB71C0D}"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4"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5"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1F9F9FDB-A87E-439A-8EB6-0FDD0CEF8E8B}"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7" name="Footer Placeholder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8" name="Slide Number Placeholder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E99BABC0-6A1B-48E9-B2F6-C00D99A6433F}"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7" name="Footer Placeholder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8" name="Slide Number Placeholder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89B55B72-5B69-4FE8-9B45-49BB187C4B6E}"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EA9748EB-3EAE-45AA-BFBE-7514C4997EE7}"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90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838200"/>
            <a:ext cx="8382000" cy="5105400"/>
          </a:xfrm>
        </p:spPr>
        <p:txBody>
          <a:bodyPr/>
          <a:lstStyle/>
          <a:p>
            <a:pPr lvl="0"/>
            <a:endParaRPr lang="en-US" noProof="0" dirty="0" smtClean="0"/>
          </a:p>
        </p:txBody>
      </p:sp>
      <p:sp>
        <p:nvSpPr>
          <p:cNvPr id="5" name="Rectangle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6" name="Rectangle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7" name="Rectangle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B82EB4A5-802E-4B4E-94A4-D0E3C6795F5F}"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90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355600" y="6038850"/>
            <a:ext cx="2133600" cy="206375"/>
          </a:xfrm>
          <a:prstGeom prst="rect">
            <a:avLst/>
          </a:prstGeom>
        </p:spPr>
        <p:txBody>
          <a:bodyPr/>
          <a:lstStyle>
            <a:lvl1pPr fontAlgn="auto">
              <a:spcBef>
                <a:spcPts val="0"/>
              </a:spcBef>
              <a:spcAft>
                <a:spcPts val="0"/>
              </a:spcAft>
              <a:defRPr/>
            </a:lvl1pPr>
          </a:lstStyle>
          <a:p>
            <a:pPr>
              <a:defRPr/>
            </a:pPr>
            <a:endParaRPr lang="en-US" altLang="ja-JP" dirty="0"/>
          </a:p>
        </p:txBody>
      </p:sp>
      <p:sp>
        <p:nvSpPr>
          <p:cNvPr id="7" name="Footer Placeholder 6"/>
          <p:cNvSpPr>
            <a:spLocks noGrp="1" noChangeArrowheads="1"/>
          </p:cNvSpPr>
          <p:nvPr>
            <p:ph type="ftr" sz="quarter" idx="11"/>
          </p:nvPr>
        </p:nvSpPr>
        <p:spPr>
          <a:xfrm>
            <a:off x="3114675" y="6038850"/>
            <a:ext cx="2895600" cy="206375"/>
          </a:xfrm>
          <a:prstGeom prst="rect">
            <a:avLst/>
          </a:prstGeom>
        </p:spPr>
        <p:txBody>
          <a:bodyPr/>
          <a:lstStyle>
            <a:lvl1pPr algn="l" fontAlgn="auto">
              <a:spcBef>
                <a:spcPts val="0"/>
              </a:spcBef>
              <a:spcAft>
                <a:spcPts val="0"/>
              </a:spcAft>
              <a:defRPr/>
            </a:lvl1pPr>
          </a:lstStyle>
          <a:p>
            <a:pPr>
              <a:defRPr/>
            </a:pPr>
            <a:endParaRPr lang="en-US" altLang="ja-JP" dirty="0"/>
          </a:p>
        </p:txBody>
      </p:sp>
      <p:sp>
        <p:nvSpPr>
          <p:cNvPr id="8" name="Slide Number Placeholder 7"/>
          <p:cNvSpPr>
            <a:spLocks noGrp="1" noChangeArrowheads="1"/>
          </p:cNvSpPr>
          <p:nvPr>
            <p:ph type="sldNum" sz="quarter" idx="12"/>
          </p:nvPr>
        </p:nvSpPr>
        <p:spPr>
          <a:xfrm>
            <a:off x="7010400" y="6651625"/>
            <a:ext cx="2133600" cy="206375"/>
          </a:xfrm>
          <a:prstGeom prst="rect">
            <a:avLst/>
          </a:prstGeom>
        </p:spPr>
        <p:txBody>
          <a:bodyPr/>
          <a:lstStyle>
            <a:lvl1pPr fontAlgn="auto">
              <a:spcBef>
                <a:spcPts val="0"/>
              </a:spcBef>
              <a:spcAft>
                <a:spcPts val="0"/>
              </a:spcAft>
              <a:defRPr/>
            </a:lvl1pPr>
          </a:lstStyle>
          <a:p>
            <a:pPr>
              <a:defRPr/>
            </a:pPr>
            <a:fld id="{29B7F701-CDC8-4C28-90B3-25C3E6229851}" type="slidenum">
              <a:rPr lang="ja-JP" altLang="en-US"/>
              <a:pPr>
                <a:defRPr/>
              </a:pPr>
              <a:t>‹#›</a:t>
            </a:fld>
            <a:endParaRPr lang="en-US" altLang="ja-JP" dirty="0"/>
          </a:p>
        </p:txBody>
      </p:sp>
    </p:spTree>
  </p:cSld>
  <p:clrMapOvr>
    <a:masterClrMapping/>
  </p:clrMapOvr>
  <p:transition advClick="0">
    <p:pull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90488"/>
            <a:ext cx="2219325"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3" y="90488"/>
            <a:ext cx="6510337" cy="6035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90488"/>
            <a:ext cx="2219325"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3" y="90488"/>
            <a:ext cx="6510337" cy="6035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image" Target="../media/image1.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2.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4.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5.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5.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1.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image" Target="../media/image1.png"/><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image" Target="../media/image1.png"/><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6" Type="http://schemas.openxmlformats.org/officeDocument/2006/relationships/slide" Target="../slides/slide3.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image" Target="../media/image6.jpeg"/><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pn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6" Type="http://schemas.openxmlformats.org/officeDocument/2006/relationships/slide" Target="../slides/slide3.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6.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6" Type="http://schemas.openxmlformats.org/officeDocument/2006/relationships/slide" Target="../slides/slide3.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image" Target="../media/image6.jpeg"/><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6" Type="http://schemas.openxmlformats.org/officeDocument/2006/relationships/slide" Target="../slides/slide3.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image" Target="../media/image6.jpeg"/><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6" Type="http://schemas.openxmlformats.org/officeDocument/2006/relationships/slide" Target="../slides/slide3.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image" Target="../media/image6.jpeg"/><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2" Type="http://schemas.openxmlformats.org/officeDocument/2006/relationships/slideLayout" Target="../slideLayouts/slideLayout311.xml"/><Relationship Id="rId16" Type="http://schemas.openxmlformats.org/officeDocument/2006/relationships/image" Target="../media/image1.png"/><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theme" Target="../theme/theme26.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slideLayout" Target="../slideLayouts/slideLayout32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6" Type="http://schemas.openxmlformats.org/officeDocument/2006/relationships/image" Target="../media/image1.png"/><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theme" Target="../theme/theme27.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6" Type="http://schemas.openxmlformats.org/officeDocument/2006/relationships/slide" Target="../slides/slide3.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1.pn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6" Type="http://schemas.openxmlformats.org/officeDocument/2006/relationships/slide" Target="../slides/slide3.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1.pn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6" Type="http://schemas.openxmlformats.org/officeDocument/2006/relationships/slide" Target="../slides/slide3.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1.pn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2" Type="http://schemas.openxmlformats.org/officeDocument/2006/relationships/slideLayout" Target="../slideLayouts/slideLayout378.xml"/><Relationship Id="rId16" Type="http://schemas.openxmlformats.org/officeDocument/2006/relationships/slide" Target="../slides/slide3.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image" Target="../media/image1.png"/><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7.xml"/><Relationship Id="rId13" Type="http://schemas.openxmlformats.org/officeDocument/2006/relationships/slideLayout" Target="../slideLayouts/slideLayout402.xml"/><Relationship Id="rId3" Type="http://schemas.openxmlformats.org/officeDocument/2006/relationships/slideLayout" Target="../slideLayouts/slideLayout392.xml"/><Relationship Id="rId7" Type="http://schemas.openxmlformats.org/officeDocument/2006/relationships/slideLayout" Target="../slideLayouts/slideLayout396.xml"/><Relationship Id="rId12" Type="http://schemas.openxmlformats.org/officeDocument/2006/relationships/slideLayout" Target="../slideLayouts/slideLayout401.xml"/><Relationship Id="rId2" Type="http://schemas.openxmlformats.org/officeDocument/2006/relationships/slideLayout" Target="../slideLayouts/slideLayout391.xml"/><Relationship Id="rId16" Type="http://schemas.openxmlformats.org/officeDocument/2006/relationships/slide" Target="../slides/slide3.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11" Type="http://schemas.openxmlformats.org/officeDocument/2006/relationships/slideLayout" Target="../slideLayouts/slideLayout400.xml"/><Relationship Id="rId5" Type="http://schemas.openxmlformats.org/officeDocument/2006/relationships/slideLayout" Target="../slideLayouts/slideLayout394.xml"/><Relationship Id="rId15" Type="http://schemas.openxmlformats.org/officeDocument/2006/relationships/image" Target="../media/image1.png"/><Relationship Id="rId10" Type="http://schemas.openxmlformats.org/officeDocument/2006/relationships/slideLayout" Target="../slideLayouts/slideLayout399.xml"/><Relationship Id="rId4" Type="http://schemas.openxmlformats.org/officeDocument/2006/relationships/slideLayout" Target="../slideLayouts/slideLayout393.xml"/><Relationship Id="rId9" Type="http://schemas.openxmlformats.org/officeDocument/2006/relationships/slideLayout" Target="../slideLayouts/slideLayout398.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slideLayout" Target="../slideLayouts/slideLayout415.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2" Type="http://schemas.openxmlformats.org/officeDocument/2006/relationships/slideLayout" Target="../slideLayouts/slideLayout404.xml"/><Relationship Id="rId16" Type="http://schemas.openxmlformats.org/officeDocument/2006/relationships/slide" Target="../slides/slide3.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5" Type="http://schemas.openxmlformats.org/officeDocument/2006/relationships/image" Target="../media/image1.png"/><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3.xml"/><Relationship Id="rId13" Type="http://schemas.openxmlformats.org/officeDocument/2006/relationships/slideLayout" Target="../slideLayouts/slideLayout428.xml"/><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slideLayout" Target="../slideLayouts/slideLayout427.xml"/><Relationship Id="rId2" Type="http://schemas.openxmlformats.org/officeDocument/2006/relationships/slideLayout" Target="../slideLayouts/slideLayout417.xml"/><Relationship Id="rId16" Type="http://schemas.openxmlformats.org/officeDocument/2006/relationships/slide" Target="../slides/slide3.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5" Type="http://schemas.openxmlformats.org/officeDocument/2006/relationships/image" Target="../media/image1.png"/><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theme" Target="../theme/theme35.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5" Type="http://schemas.openxmlformats.org/officeDocument/2006/relationships/slideLayout" Target="../slideLayouts/slideLayout433.xml"/><Relationship Id="rId15" Type="http://schemas.openxmlformats.org/officeDocument/2006/relationships/slide" Target="../slides/slide3.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slideLayout" Target="../slideLayouts/slideLayout453.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2" Type="http://schemas.openxmlformats.org/officeDocument/2006/relationships/slideLayout" Target="../slideLayouts/slideLayout442.xml"/><Relationship Id="rId16" Type="http://schemas.openxmlformats.org/officeDocument/2006/relationships/slide" Target="../slides/slide3.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5" Type="http://schemas.openxmlformats.org/officeDocument/2006/relationships/image" Target="../media/image1.png"/><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1.pn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37.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slideLayout" Target="../slideLayouts/slideLayout477.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2" Type="http://schemas.openxmlformats.org/officeDocument/2006/relationships/slideLayout" Target="../slideLayouts/slideLayout466.xml"/><Relationship Id="rId16" Type="http://schemas.openxmlformats.org/officeDocument/2006/relationships/slide" Target="../slides/slide3.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5" Type="http://schemas.openxmlformats.org/officeDocument/2006/relationships/image" Target="../media/image1.png"/><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slideLayout" Target="../slideLayouts/slideLayout490.xml"/><Relationship Id="rId3" Type="http://schemas.openxmlformats.org/officeDocument/2006/relationships/slideLayout" Target="../slideLayouts/slideLayout480.xml"/><Relationship Id="rId7" Type="http://schemas.openxmlformats.org/officeDocument/2006/relationships/slideLayout" Target="../slideLayouts/slideLayout484.xml"/><Relationship Id="rId12" Type="http://schemas.openxmlformats.org/officeDocument/2006/relationships/slideLayout" Target="../slideLayouts/slideLayout489.xml"/><Relationship Id="rId2" Type="http://schemas.openxmlformats.org/officeDocument/2006/relationships/slideLayout" Target="../slideLayouts/slideLayout479.xml"/><Relationship Id="rId16" Type="http://schemas.openxmlformats.org/officeDocument/2006/relationships/slide" Target="../slides/slide3.xml"/><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image" Target="../media/image1.png"/><Relationship Id="rId10" Type="http://schemas.openxmlformats.org/officeDocument/2006/relationships/slideLayout" Target="../slideLayouts/slideLayout487.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8.xml"/><Relationship Id="rId13" Type="http://schemas.openxmlformats.org/officeDocument/2006/relationships/slideLayout" Target="../slideLayouts/slideLayout503.xml"/><Relationship Id="rId3" Type="http://schemas.openxmlformats.org/officeDocument/2006/relationships/slideLayout" Target="../slideLayouts/slideLayout493.xml"/><Relationship Id="rId7" Type="http://schemas.openxmlformats.org/officeDocument/2006/relationships/slideLayout" Target="../slideLayouts/slideLayout497.xml"/><Relationship Id="rId12" Type="http://schemas.openxmlformats.org/officeDocument/2006/relationships/slideLayout" Target="../slideLayouts/slideLayout502.xml"/><Relationship Id="rId2" Type="http://schemas.openxmlformats.org/officeDocument/2006/relationships/slideLayout" Target="../slideLayouts/slideLayout492.xml"/><Relationship Id="rId16" Type="http://schemas.openxmlformats.org/officeDocument/2006/relationships/slide" Target="../slides/slide3.xml"/><Relationship Id="rId1" Type="http://schemas.openxmlformats.org/officeDocument/2006/relationships/slideLayout" Target="../slideLayouts/slideLayout491.xml"/><Relationship Id="rId6" Type="http://schemas.openxmlformats.org/officeDocument/2006/relationships/slideLayout" Target="../slideLayouts/slideLayout496.xml"/><Relationship Id="rId11" Type="http://schemas.openxmlformats.org/officeDocument/2006/relationships/slideLayout" Target="../slideLayouts/slideLayout501.xml"/><Relationship Id="rId5" Type="http://schemas.openxmlformats.org/officeDocument/2006/relationships/slideLayout" Target="../slideLayouts/slideLayout495.xml"/><Relationship Id="rId15" Type="http://schemas.openxmlformats.org/officeDocument/2006/relationships/image" Target="../media/image1.png"/><Relationship Id="rId10" Type="http://schemas.openxmlformats.org/officeDocument/2006/relationships/slideLayout" Target="../slideLayouts/slideLayout500.xml"/><Relationship Id="rId4" Type="http://schemas.openxmlformats.org/officeDocument/2006/relationships/slideLayout" Target="../slideLayouts/slideLayout494.xml"/><Relationship Id="rId9" Type="http://schemas.openxmlformats.org/officeDocument/2006/relationships/slideLayout" Target="../slideLayouts/slideLayout499.xml"/><Relationship Id="rId14" Type="http://schemas.openxmlformats.org/officeDocument/2006/relationships/theme" Target="../theme/theme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8" name="Rectangle 10"/>
          <p:cNvSpPr>
            <a:spLocks noGrp="1" noChangeArrowheads="1"/>
          </p:cNvSpPr>
          <p:nvPr>
            <p:ph type="title"/>
          </p:nvPr>
        </p:nvSpPr>
        <p:spPr bwMode="auto">
          <a:xfrm>
            <a:off x="131763" y="90488"/>
            <a:ext cx="8882062"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r" rtl="0" eaLnBrk="0" fontAlgn="base" hangingPunct="0">
        <a:lnSpc>
          <a:spcPct val="90000"/>
        </a:lnSpc>
        <a:spcBef>
          <a:spcPct val="0"/>
        </a:spcBef>
        <a:spcAft>
          <a:spcPct val="0"/>
        </a:spcAft>
        <a:defRPr sz="3600" b="1">
          <a:solidFill>
            <a:srgbClr val="9A0000"/>
          </a:solidFill>
          <a:latin typeface="+mj-lt"/>
          <a:ea typeface="+mj-ea"/>
          <a:cs typeface="+mj-cs"/>
        </a:defRPr>
      </a:lvl1pPr>
      <a:lvl2pPr algn="r" rtl="0" eaLnBrk="0" fontAlgn="base" hangingPunct="0">
        <a:lnSpc>
          <a:spcPct val="90000"/>
        </a:lnSpc>
        <a:spcBef>
          <a:spcPct val="0"/>
        </a:spcBef>
        <a:spcAft>
          <a:spcPct val="0"/>
        </a:spcAft>
        <a:defRPr sz="3600" b="1">
          <a:solidFill>
            <a:srgbClr val="9A0000"/>
          </a:solidFill>
          <a:latin typeface="Arial" charset="0"/>
        </a:defRPr>
      </a:lvl2pPr>
      <a:lvl3pPr algn="r" rtl="0" eaLnBrk="0" fontAlgn="base" hangingPunct="0">
        <a:lnSpc>
          <a:spcPct val="90000"/>
        </a:lnSpc>
        <a:spcBef>
          <a:spcPct val="0"/>
        </a:spcBef>
        <a:spcAft>
          <a:spcPct val="0"/>
        </a:spcAft>
        <a:defRPr sz="3600" b="1">
          <a:solidFill>
            <a:srgbClr val="9A0000"/>
          </a:solidFill>
          <a:latin typeface="Arial" charset="0"/>
        </a:defRPr>
      </a:lvl3pPr>
      <a:lvl4pPr algn="r" rtl="0" eaLnBrk="0" fontAlgn="base" hangingPunct="0">
        <a:lnSpc>
          <a:spcPct val="90000"/>
        </a:lnSpc>
        <a:spcBef>
          <a:spcPct val="0"/>
        </a:spcBef>
        <a:spcAft>
          <a:spcPct val="0"/>
        </a:spcAft>
        <a:defRPr sz="3600" b="1">
          <a:solidFill>
            <a:srgbClr val="9A0000"/>
          </a:solidFill>
          <a:latin typeface="Arial" charset="0"/>
        </a:defRPr>
      </a:lvl4pPr>
      <a:lvl5pPr algn="r" rtl="0" eaLnBrk="0" fontAlgn="base" hangingPunct="0">
        <a:lnSpc>
          <a:spcPct val="90000"/>
        </a:lnSpc>
        <a:spcBef>
          <a:spcPct val="0"/>
        </a:spcBef>
        <a:spcAft>
          <a:spcPct val="0"/>
        </a:spcAft>
        <a:defRPr sz="3600" b="1">
          <a:solidFill>
            <a:srgbClr val="9A0000"/>
          </a:solidFill>
          <a:latin typeface="Arial" charset="0"/>
        </a:defRPr>
      </a:lvl5pPr>
      <a:lvl6pPr marL="457200" algn="r" rtl="0" eaLnBrk="0" fontAlgn="base" hangingPunct="0">
        <a:lnSpc>
          <a:spcPct val="90000"/>
        </a:lnSpc>
        <a:spcBef>
          <a:spcPct val="0"/>
        </a:spcBef>
        <a:spcAft>
          <a:spcPct val="0"/>
        </a:spcAft>
        <a:defRPr sz="3600" b="1">
          <a:solidFill>
            <a:srgbClr val="9A0000"/>
          </a:solidFill>
          <a:latin typeface="Arial" charset="0"/>
        </a:defRPr>
      </a:lvl6pPr>
      <a:lvl7pPr marL="914400" algn="r" rtl="0" eaLnBrk="0" fontAlgn="base" hangingPunct="0">
        <a:lnSpc>
          <a:spcPct val="90000"/>
        </a:lnSpc>
        <a:spcBef>
          <a:spcPct val="0"/>
        </a:spcBef>
        <a:spcAft>
          <a:spcPct val="0"/>
        </a:spcAft>
        <a:defRPr sz="3600" b="1">
          <a:solidFill>
            <a:srgbClr val="9A0000"/>
          </a:solidFill>
          <a:latin typeface="Arial" charset="0"/>
        </a:defRPr>
      </a:lvl7pPr>
      <a:lvl8pPr marL="1371600" algn="r" rtl="0" eaLnBrk="0" fontAlgn="base" hangingPunct="0">
        <a:lnSpc>
          <a:spcPct val="90000"/>
        </a:lnSpc>
        <a:spcBef>
          <a:spcPct val="0"/>
        </a:spcBef>
        <a:spcAft>
          <a:spcPct val="0"/>
        </a:spcAft>
        <a:defRPr sz="3600" b="1">
          <a:solidFill>
            <a:srgbClr val="9A0000"/>
          </a:solidFill>
          <a:latin typeface="Arial" charset="0"/>
        </a:defRPr>
      </a:lvl8pPr>
      <a:lvl9pPr marL="1828800" algn="r" rtl="0" eaLnBrk="0" fontAlgn="base" hangingPunct="0">
        <a:lnSpc>
          <a:spcPct val="90000"/>
        </a:lnSpc>
        <a:spcBef>
          <a:spcPct val="0"/>
        </a:spcBef>
        <a:spcAft>
          <a:spcPct val="0"/>
        </a:spcAft>
        <a:defRPr sz="3600" b="1">
          <a:solidFill>
            <a:srgbClr val="9A00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0" name="Rectangle 9"/>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1" name="Rectangle 10"/>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2" name="Picture 8" descr="ti_logo_powerpoint_1_line.png"/>
          <p:cNvPicPr>
            <a:picLocks noChangeAspect="1"/>
          </p:cNvPicPr>
          <p:nvPr/>
        </p:nvPicPr>
        <p:blipFill>
          <a:blip r:embed="rId14" cstate="print"/>
          <a:srcRect/>
          <a:stretch>
            <a:fillRect/>
          </a:stretch>
        </p:blipFill>
        <p:spPr bwMode="auto">
          <a:xfrm>
            <a:off x="6675438" y="6440488"/>
            <a:ext cx="1874837" cy="231775"/>
          </a:xfrm>
          <a:prstGeom prst="rect">
            <a:avLst/>
          </a:prstGeom>
          <a:noFill/>
          <a:ln w="9525">
            <a:noFill/>
            <a:miter lim="800000"/>
            <a:headEnd/>
            <a:tailEnd/>
          </a:ln>
        </p:spPr>
      </p:pic>
      <p:sp>
        <p:nvSpPr>
          <p:cNvPr id="13"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228725" y="0"/>
            <a:ext cx="74437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 name="Rectangle 5"/>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7" name="Rectangle 6"/>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3300"/>
          </a:solidFill>
          <a:latin typeface="+mj-lt"/>
          <a:ea typeface="+mj-ea"/>
          <a:cs typeface="+mj-cs"/>
        </a:defRPr>
      </a:lvl1pPr>
      <a:lvl2pPr algn="l" rtl="0" eaLnBrk="0" fontAlgn="base" hangingPunct="0">
        <a:spcBef>
          <a:spcPct val="0"/>
        </a:spcBef>
        <a:spcAft>
          <a:spcPct val="0"/>
        </a:spcAft>
        <a:defRPr sz="2800" b="1">
          <a:solidFill>
            <a:srgbClr val="FF3300"/>
          </a:solidFill>
          <a:latin typeface="Arial" charset="0"/>
        </a:defRPr>
      </a:lvl2pPr>
      <a:lvl3pPr algn="l" rtl="0" eaLnBrk="0" fontAlgn="base" hangingPunct="0">
        <a:spcBef>
          <a:spcPct val="0"/>
        </a:spcBef>
        <a:spcAft>
          <a:spcPct val="0"/>
        </a:spcAft>
        <a:defRPr sz="2800" b="1">
          <a:solidFill>
            <a:srgbClr val="FF3300"/>
          </a:solidFill>
          <a:latin typeface="Arial" charset="0"/>
        </a:defRPr>
      </a:lvl3pPr>
      <a:lvl4pPr algn="l" rtl="0" eaLnBrk="0" fontAlgn="base" hangingPunct="0">
        <a:spcBef>
          <a:spcPct val="0"/>
        </a:spcBef>
        <a:spcAft>
          <a:spcPct val="0"/>
        </a:spcAft>
        <a:defRPr sz="2800" b="1">
          <a:solidFill>
            <a:srgbClr val="FF3300"/>
          </a:solidFill>
          <a:latin typeface="Arial" charset="0"/>
        </a:defRPr>
      </a:lvl4pPr>
      <a:lvl5pPr algn="l" rtl="0" eaLnBrk="0" fontAlgn="base" hangingPunct="0">
        <a:spcBef>
          <a:spcPct val="0"/>
        </a:spcBef>
        <a:spcAft>
          <a:spcPct val="0"/>
        </a:spcAft>
        <a:defRPr sz="2800" b="1">
          <a:solidFill>
            <a:srgbClr val="FF3300"/>
          </a:solidFill>
          <a:latin typeface="Arial" charset="0"/>
        </a:defRPr>
      </a:lvl5pPr>
      <a:lvl6pPr marL="457200" algn="l" rtl="0" fontAlgn="base">
        <a:spcBef>
          <a:spcPct val="0"/>
        </a:spcBef>
        <a:spcAft>
          <a:spcPct val="0"/>
        </a:spcAft>
        <a:defRPr sz="2800" b="1">
          <a:solidFill>
            <a:srgbClr val="FF3300"/>
          </a:solidFill>
          <a:latin typeface="Arial" charset="0"/>
        </a:defRPr>
      </a:lvl6pPr>
      <a:lvl7pPr marL="914400" algn="l" rtl="0" fontAlgn="base">
        <a:spcBef>
          <a:spcPct val="0"/>
        </a:spcBef>
        <a:spcAft>
          <a:spcPct val="0"/>
        </a:spcAft>
        <a:defRPr sz="2800" b="1">
          <a:solidFill>
            <a:srgbClr val="FF3300"/>
          </a:solidFill>
          <a:latin typeface="Arial" charset="0"/>
        </a:defRPr>
      </a:lvl7pPr>
      <a:lvl8pPr marL="1371600" algn="l" rtl="0" fontAlgn="base">
        <a:spcBef>
          <a:spcPct val="0"/>
        </a:spcBef>
        <a:spcAft>
          <a:spcPct val="0"/>
        </a:spcAft>
        <a:defRPr sz="2800" b="1">
          <a:solidFill>
            <a:srgbClr val="FF3300"/>
          </a:solidFill>
          <a:latin typeface="Arial" charset="0"/>
        </a:defRPr>
      </a:lvl8pPr>
      <a:lvl9pPr marL="1828800" algn="l" rtl="0" fontAlgn="base">
        <a:spcBef>
          <a:spcPct val="0"/>
        </a:spcBef>
        <a:spcAft>
          <a:spcPct val="0"/>
        </a:spcAft>
        <a:defRPr sz="2800" b="1">
          <a:solidFill>
            <a:srgbClr val="FF3300"/>
          </a:solidFill>
          <a:latin typeface="Arial"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Char char="»"/>
        <a:defRPr b="1">
          <a:solidFill>
            <a:schemeClr val="tx1"/>
          </a:solidFill>
          <a:latin typeface="+mn-lt"/>
        </a:defRPr>
      </a:lvl5pPr>
      <a:lvl6pPr marL="2514600" indent="-228600" algn="l" rtl="0" fontAlgn="base">
        <a:spcBef>
          <a:spcPct val="20000"/>
        </a:spcBef>
        <a:spcAft>
          <a:spcPct val="0"/>
        </a:spcAft>
        <a:buChar char="»"/>
        <a:defRPr b="1">
          <a:solidFill>
            <a:schemeClr val="tx1"/>
          </a:solidFill>
          <a:latin typeface="+mn-lt"/>
        </a:defRPr>
      </a:lvl6pPr>
      <a:lvl7pPr marL="2971800" indent="-228600" algn="l" rtl="0" fontAlgn="base">
        <a:spcBef>
          <a:spcPct val="20000"/>
        </a:spcBef>
        <a:spcAft>
          <a:spcPct val="0"/>
        </a:spcAft>
        <a:buChar char="»"/>
        <a:defRPr b="1">
          <a:solidFill>
            <a:schemeClr val="tx1"/>
          </a:solidFill>
          <a:latin typeface="+mn-lt"/>
        </a:defRPr>
      </a:lvl7pPr>
      <a:lvl8pPr marL="3429000" indent="-228600" algn="l" rtl="0" fontAlgn="base">
        <a:spcBef>
          <a:spcPct val="20000"/>
        </a:spcBef>
        <a:spcAft>
          <a:spcPct val="0"/>
        </a:spcAft>
        <a:buChar char="»"/>
        <a:defRPr b="1">
          <a:solidFill>
            <a:schemeClr val="tx1"/>
          </a:solidFill>
          <a:latin typeface="+mn-lt"/>
        </a:defRPr>
      </a:lvl8pPr>
      <a:lvl9pPr marL="3886200"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228725" y="0"/>
            <a:ext cx="74437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 name="Rectangle 5"/>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7" name="Rectangle 6"/>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3300"/>
          </a:solidFill>
          <a:latin typeface="+mj-lt"/>
          <a:ea typeface="+mj-ea"/>
          <a:cs typeface="+mj-cs"/>
        </a:defRPr>
      </a:lvl1pPr>
      <a:lvl2pPr algn="l" rtl="0" eaLnBrk="0" fontAlgn="base" hangingPunct="0">
        <a:spcBef>
          <a:spcPct val="0"/>
        </a:spcBef>
        <a:spcAft>
          <a:spcPct val="0"/>
        </a:spcAft>
        <a:defRPr sz="2800" b="1">
          <a:solidFill>
            <a:srgbClr val="FF3300"/>
          </a:solidFill>
          <a:latin typeface="Arial" charset="0"/>
        </a:defRPr>
      </a:lvl2pPr>
      <a:lvl3pPr algn="l" rtl="0" eaLnBrk="0" fontAlgn="base" hangingPunct="0">
        <a:spcBef>
          <a:spcPct val="0"/>
        </a:spcBef>
        <a:spcAft>
          <a:spcPct val="0"/>
        </a:spcAft>
        <a:defRPr sz="2800" b="1">
          <a:solidFill>
            <a:srgbClr val="FF3300"/>
          </a:solidFill>
          <a:latin typeface="Arial" charset="0"/>
        </a:defRPr>
      </a:lvl3pPr>
      <a:lvl4pPr algn="l" rtl="0" eaLnBrk="0" fontAlgn="base" hangingPunct="0">
        <a:spcBef>
          <a:spcPct val="0"/>
        </a:spcBef>
        <a:spcAft>
          <a:spcPct val="0"/>
        </a:spcAft>
        <a:defRPr sz="2800" b="1">
          <a:solidFill>
            <a:srgbClr val="FF3300"/>
          </a:solidFill>
          <a:latin typeface="Arial" charset="0"/>
        </a:defRPr>
      </a:lvl4pPr>
      <a:lvl5pPr algn="l" rtl="0" eaLnBrk="0" fontAlgn="base" hangingPunct="0">
        <a:spcBef>
          <a:spcPct val="0"/>
        </a:spcBef>
        <a:spcAft>
          <a:spcPct val="0"/>
        </a:spcAft>
        <a:defRPr sz="2800" b="1">
          <a:solidFill>
            <a:srgbClr val="FF3300"/>
          </a:solidFill>
          <a:latin typeface="Arial" charset="0"/>
        </a:defRPr>
      </a:lvl5pPr>
      <a:lvl6pPr marL="457200" algn="l" rtl="0" fontAlgn="base">
        <a:spcBef>
          <a:spcPct val="0"/>
        </a:spcBef>
        <a:spcAft>
          <a:spcPct val="0"/>
        </a:spcAft>
        <a:defRPr sz="2800" b="1">
          <a:solidFill>
            <a:srgbClr val="FF3300"/>
          </a:solidFill>
          <a:latin typeface="Arial" charset="0"/>
        </a:defRPr>
      </a:lvl6pPr>
      <a:lvl7pPr marL="914400" algn="l" rtl="0" fontAlgn="base">
        <a:spcBef>
          <a:spcPct val="0"/>
        </a:spcBef>
        <a:spcAft>
          <a:spcPct val="0"/>
        </a:spcAft>
        <a:defRPr sz="2800" b="1">
          <a:solidFill>
            <a:srgbClr val="FF3300"/>
          </a:solidFill>
          <a:latin typeface="Arial" charset="0"/>
        </a:defRPr>
      </a:lvl7pPr>
      <a:lvl8pPr marL="1371600" algn="l" rtl="0" fontAlgn="base">
        <a:spcBef>
          <a:spcPct val="0"/>
        </a:spcBef>
        <a:spcAft>
          <a:spcPct val="0"/>
        </a:spcAft>
        <a:defRPr sz="2800" b="1">
          <a:solidFill>
            <a:srgbClr val="FF3300"/>
          </a:solidFill>
          <a:latin typeface="Arial" charset="0"/>
        </a:defRPr>
      </a:lvl8pPr>
      <a:lvl9pPr marL="1828800" algn="l" rtl="0" fontAlgn="base">
        <a:spcBef>
          <a:spcPct val="0"/>
        </a:spcBef>
        <a:spcAft>
          <a:spcPct val="0"/>
        </a:spcAft>
        <a:defRPr sz="2800" b="1">
          <a:solidFill>
            <a:srgbClr val="FF3300"/>
          </a:solidFill>
          <a:latin typeface="Arial" charset="0"/>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Char char="»"/>
        <a:defRPr b="1">
          <a:solidFill>
            <a:schemeClr val="tx1"/>
          </a:solidFill>
          <a:latin typeface="+mn-lt"/>
        </a:defRPr>
      </a:lvl5pPr>
      <a:lvl6pPr marL="2514600" indent="-228600" algn="l" rtl="0" fontAlgn="base">
        <a:spcBef>
          <a:spcPct val="20000"/>
        </a:spcBef>
        <a:spcAft>
          <a:spcPct val="0"/>
        </a:spcAft>
        <a:buChar char="»"/>
        <a:defRPr b="1">
          <a:solidFill>
            <a:schemeClr val="tx1"/>
          </a:solidFill>
          <a:latin typeface="+mn-lt"/>
        </a:defRPr>
      </a:lvl6pPr>
      <a:lvl7pPr marL="2971800" indent="-228600" algn="l" rtl="0" fontAlgn="base">
        <a:spcBef>
          <a:spcPct val="20000"/>
        </a:spcBef>
        <a:spcAft>
          <a:spcPct val="0"/>
        </a:spcAft>
        <a:buChar char="»"/>
        <a:defRPr b="1">
          <a:solidFill>
            <a:schemeClr val="tx1"/>
          </a:solidFill>
          <a:latin typeface="+mn-lt"/>
        </a:defRPr>
      </a:lvl7pPr>
      <a:lvl8pPr marL="3429000" indent="-228600" algn="l" rtl="0" fontAlgn="base">
        <a:spcBef>
          <a:spcPct val="20000"/>
        </a:spcBef>
        <a:spcAft>
          <a:spcPct val="0"/>
        </a:spcAft>
        <a:buChar char="»"/>
        <a:defRPr b="1">
          <a:solidFill>
            <a:schemeClr val="tx1"/>
          </a:solidFill>
          <a:latin typeface="+mn-lt"/>
        </a:defRPr>
      </a:lvl8pPr>
      <a:lvl9pPr marL="3886200"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9" name="Rectangle 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0" name="Rectangle 9"/>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1"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sp>
        <p:nvSpPr>
          <p:cNvPr id="1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6" name="Rectangle 15"/>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7" name="Rectangle 16"/>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8" name="Picture 8" descr="ti_logo_powerpoint_1_line.png"/>
          <p:cNvPicPr>
            <a:picLocks noChangeAspect="1"/>
          </p:cNvPicPr>
          <p:nvPr/>
        </p:nvPicPr>
        <p:blipFill>
          <a:blip r:embed="rId14" cstate="print"/>
          <a:srcRect/>
          <a:stretch>
            <a:fillRect/>
          </a:stretch>
        </p:blipFill>
        <p:spPr bwMode="auto">
          <a:xfrm>
            <a:off x="6675438" y="6440488"/>
            <a:ext cx="1874837" cy="231775"/>
          </a:xfrm>
          <a:prstGeom prst="rect">
            <a:avLst/>
          </a:prstGeom>
          <a:noFill/>
          <a:ln w="9525">
            <a:noFill/>
            <a:miter lim="800000"/>
            <a:headEnd/>
            <a:tailEnd/>
          </a:ln>
        </p:spPr>
      </p:pic>
      <p:sp>
        <p:nvSpPr>
          <p:cNvPr id="19"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6" descr="1c_revRed_rgb_powerpoint"/>
          <p:cNvPicPr>
            <a:picLocks noChangeAspect="1" noChangeArrowheads="1"/>
          </p:cNvPicPr>
          <p:nvPr/>
        </p:nvPicPr>
        <p:blipFill>
          <a:blip r:embed="rId13" cstate="print"/>
          <a:srcRect/>
          <a:stretch>
            <a:fillRect/>
          </a:stretch>
        </p:blipFill>
        <p:spPr bwMode="auto">
          <a:xfrm>
            <a:off x="6629400" y="6418263"/>
            <a:ext cx="1136650" cy="280987"/>
          </a:xfrm>
          <a:prstGeom prst="rect">
            <a:avLst/>
          </a:prstGeom>
          <a:noFill/>
          <a:ln w="9525">
            <a:noFill/>
            <a:miter lim="800000"/>
            <a:headEnd/>
            <a:tailEnd/>
          </a:ln>
        </p:spPr>
      </p:pic>
      <p:sp>
        <p:nvSpPr>
          <p:cNvPr id="10" name="Rectangle 25"/>
          <p:cNvSpPr>
            <a:spLocks noChangeArrowheads="1"/>
          </p:cNvSpPr>
          <p:nvPr/>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lgn="l" eaLnBrk="1" hangingPunct="1">
              <a:lnSpc>
                <a:spcPct val="100000"/>
              </a:lnSpc>
              <a:defRPr/>
            </a:pPr>
            <a:endParaRPr lang="en-US" sz="1800" dirty="0">
              <a:solidFill>
                <a:srgbClr val="000000"/>
              </a:solidFill>
            </a:endParaRPr>
          </a:p>
        </p:txBody>
      </p:sp>
      <p:sp>
        <p:nvSpPr>
          <p:cNvPr id="17412" name="Rectangle 2"/>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7413"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1" name="Rectangle 22"/>
          <p:cNvSpPr>
            <a:spLocks noGrp="1" noChangeArrowheads="1"/>
          </p:cNvSpPr>
          <p:nvPr>
            <p:ph type="dt" sz="half" idx="2"/>
          </p:nvPr>
        </p:nvSpPr>
        <p:spPr bwMode="auto">
          <a:xfrm>
            <a:off x="355600" y="6038850"/>
            <a:ext cx="2133600" cy="2063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800">
                <a:ea typeface="MS PGothic" pitchFamily="34" charset="-128"/>
              </a:defRPr>
            </a:lvl1pPr>
          </a:lstStyle>
          <a:p>
            <a:pPr algn="l" eaLnBrk="1" hangingPunct="1">
              <a:lnSpc>
                <a:spcPct val="100000"/>
              </a:lnSpc>
              <a:defRPr/>
            </a:pPr>
            <a:endParaRPr lang="en-US" altLang="ja-JP" dirty="0">
              <a:solidFill>
                <a:srgbClr val="000000"/>
              </a:solidFill>
            </a:endParaRPr>
          </a:p>
        </p:txBody>
      </p:sp>
      <p:sp>
        <p:nvSpPr>
          <p:cNvPr id="12" name="Rectangle 23"/>
          <p:cNvSpPr>
            <a:spLocks noGrp="1" noChangeArrowheads="1"/>
          </p:cNvSpPr>
          <p:nvPr>
            <p:ph type="ftr" sz="quarter" idx="3"/>
          </p:nvPr>
        </p:nvSpPr>
        <p:spPr bwMode="auto">
          <a:xfrm>
            <a:off x="3114675" y="6038850"/>
            <a:ext cx="2895600" cy="2063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a:ea typeface="MS PGothic" pitchFamily="34" charset="-128"/>
              </a:defRPr>
            </a:lvl1pPr>
          </a:lstStyle>
          <a:p>
            <a:pPr eaLnBrk="1" hangingPunct="1">
              <a:lnSpc>
                <a:spcPct val="100000"/>
              </a:lnSpc>
              <a:defRPr/>
            </a:pPr>
            <a:endParaRPr lang="en-US" altLang="ja-JP" dirty="0">
              <a:solidFill>
                <a:srgbClr val="000000"/>
              </a:solidFill>
            </a:endParaRPr>
          </a:p>
        </p:txBody>
      </p:sp>
      <p:sp>
        <p:nvSpPr>
          <p:cNvPr id="13" name="Rectangle 24"/>
          <p:cNvSpPr>
            <a:spLocks noGrp="1" noChangeArrowheads="1"/>
          </p:cNvSpPr>
          <p:nvPr>
            <p:ph type="sldNum" sz="quarter" idx="4"/>
          </p:nvPr>
        </p:nvSpPr>
        <p:spPr bwMode="auto">
          <a:xfrm>
            <a:off x="6642100" y="6038850"/>
            <a:ext cx="2133600" cy="2063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800">
                <a:ea typeface="MS PGothic" pitchFamily="34" charset="-128"/>
              </a:defRPr>
            </a:lvl1pPr>
          </a:lstStyle>
          <a:p>
            <a:pPr eaLnBrk="1" hangingPunct="1">
              <a:lnSpc>
                <a:spcPct val="100000"/>
              </a:lnSpc>
              <a:defRPr/>
            </a:pPr>
            <a:fld id="{558A6032-122D-4B86-BAF9-124AE54369F4}" type="slidenum">
              <a:rPr lang="ja-JP" altLang="en-US">
                <a:solidFill>
                  <a:srgbClr val="000000"/>
                </a:solidFill>
              </a:rPr>
              <a:pPr eaLnBrk="1" hangingPunct="1">
                <a:lnSpc>
                  <a:spcPct val="100000"/>
                </a:lnSpc>
                <a:defRPr/>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27"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27"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27"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ti_stk_2c_pos_rgb"/>
          <p:cNvPicPr>
            <a:picLocks noChangeAspect="1" noChangeArrowheads="1"/>
          </p:cNvPicPr>
          <p:nvPr/>
        </p:nvPicPr>
        <p:blipFill>
          <a:blip r:embed="rId15" cstate="print"/>
          <a:srcRect/>
          <a:stretch>
            <a:fillRect/>
          </a:stretch>
        </p:blipFill>
        <p:spPr bwMode="auto">
          <a:xfrm>
            <a:off x="6629400" y="6418263"/>
            <a:ext cx="1136650" cy="280987"/>
          </a:xfrm>
          <a:prstGeom prst="rect">
            <a:avLst/>
          </a:prstGeom>
          <a:noFill/>
          <a:ln w="9525">
            <a:noFill/>
            <a:miter lim="800000"/>
            <a:headEnd/>
            <a:tailEnd/>
          </a:ln>
        </p:spPr>
      </p:pic>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92520"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87783" name="Group 39"/>
          <p:cNvGrpSpPr>
            <a:grpSpLocks/>
          </p:cNvGrpSpPr>
          <p:nvPr/>
        </p:nvGrpSpPr>
        <p:grpSpPr bwMode="auto">
          <a:xfrm>
            <a:off x="250825" y="5376863"/>
            <a:ext cx="8667750" cy="244475"/>
            <a:chOff x="186" y="3387"/>
            <a:chExt cx="5460" cy="154"/>
          </a:xfrm>
        </p:grpSpPr>
        <p:sp>
          <p:nvSpPr>
            <p:cNvPr id="287784" name="Freeform 40"/>
            <p:cNvSpPr>
              <a:spLocks/>
            </p:cNvSpPr>
            <p:nvPr/>
          </p:nvSpPr>
          <p:spPr bwMode="auto">
            <a:xfrm>
              <a:off x="186" y="3387"/>
              <a:ext cx="4123" cy="154"/>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sp>
          <p:nvSpPr>
            <p:cNvPr id="287785" name="Freeform 41"/>
            <p:cNvSpPr>
              <a:spLocks/>
            </p:cNvSpPr>
            <p:nvPr/>
          </p:nvSpPr>
          <p:spPr bwMode="auto">
            <a:xfrm>
              <a:off x="701" y="3387"/>
              <a:ext cx="4945" cy="154"/>
            </a:xfrm>
            <a:custGeom>
              <a:avLst/>
              <a:gdLst/>
              <a:ahLst/>
              <a:cxnLst>
                <a:cxn ang="0">
                  <a:pos x="0" y="0"/>
                </a:cxn>
                <a:cxn ang="0">
                  <a:pos x="0" y="111"/>
                </a:cxn>
                <a:cxn ang="0">
                  <a:pos x="4267" y="111"/>
                </a:cxn>
                <a:cxn ang="0">
                  <a:pos x="4334" y="44"/>
                </a:cxn>
                <a:cxn ang="0">
                  <a:pos x="4401" y="111"/>
                </a:cxn>
                <a:cxn ang="0">
                  <a:pos x="4945" y="111"/>
                </a:cxn>
                <a:cxn ang="0">
                  <a:pos x="4945" y="0"/>
                </a:cxn>
                <a:cxn ang="0">
                  <a:pos x="0" y="0"/>
                </a:cxn>
              </a:cxnLst>
              <a:rect l="0" t="0" r="r" b="b"/>
              <a:pathLst>
                <a:path w="4945" h="111">
                  <a:moveTo>
                    <a:pt x="0" y="0"/>
                  </a:moveTo>
                  <a:lnTo>
                    <a:pt x="0" y="111"/>
                  </a:lnTo>
                  <a:lnTo>
                    <a:pt x="4267" y="111"/>
                  </a:lnTo>
                  <a:lnTo>
                    <a:pt x="4334" y="44"/>
                  </a:lnTo>
                  <a:lnTo>
                    <a:pt x="4401" y="111"/>
                  </a:lnTo>
                  <a:lnTo>
                    <a:pt x="4945" y="111"/>
                  </a:lnTo>
                  <a:lnTo>
                    <a:pt x="4945" y="0"/>
                  </a:lnTo>
                  <a:lnTo>
                    <a:pt x="0" y="0"/>
                  </a:lnTo>
                  <a:close/>
                </a:path>
              </a:pathLst>
            </a:custGeom>
            <a:solidFill>
              <a:srgbClr val="CDD6D1"/>
            </a:solidFill>
            <a:ln w="9525" cap="flat" cmpd="sng">
              <a:noFill/>
              <a:prstDash val="solid"/>
              <a:round/>
              <a:headEnd/>
              <a:tailEnd/>
            </a:ln>
            <a:effectLst/>
          </p:spPr>
          <p:txBody>
            <a:bodyPr wrap="none" anchor="ctr"/>
            <a:lstStyle/>
            <a:p>
              <a:endParaRPr lang="en-US" dirty="0"/>
            </a:p>
          </p:txBody>
        </p:sp>
      </p:grpSp>
      <p:sp>
        <p:nvSpPr>
          <p:cNvPr id="287787" name="Rectangle 43"/>
          <p:cNvSpPr>
            <a:spLocks noChangeArrowheads="1"/>
          </p:cNvSpPr>
          <p:nvPr/>
        </p:nvSpPr>
        <p:spPr bwMode="auto">
          <a:xfrm>
            <a:off x="250825" y="365125"/>
            <a:ext cx="8667750" cy="5010150"/>
          </a:xfrm>
          <a:prstGeom prst="rect">
            <a:avLst/>
          </a:prstGeom>
          <a:solidFill>
            <a:srgbClr val="E0DDEF"/>
          </a:solidFill>
          <a:ln w="9525" algn="ctr">
            <a:noFill/>
            <a:miter lim="800000"/>
            <a:headEnd/>
            <a:tailEnd/>
          </a:ln>
          <a:effectLst/>
        </p:spPr>
        <p:txBody>
          <a:bodyPr wrap="none" anchor="ctr"/>
          <a:lstStyle/>
          <a:p>
            <a:endParaRPr lang="en-US" dirty="0"/>
          </a:p>
        </p:txBody>
      </p:sp>
      <p:sp>
        <p:nvSpPr>
          <p:cNvPr id="287788" name="Rectangle 44"/>
          <p:cNvSpPr>
            <a:spLocks noChangeArrowheads="1"/>
          </p:cNvSpPr>
          <p:nvPr/>
        </p:nvSpPr>
        <p:spPr bwMode="auto">
          <a:xfrm>
            <a:off x="250825" y="5260975"/>
            <a:ext cx="8667750" cy="354013"/>
          </a:xfrm>
          <a:prstGeom prst="rect">
            <a:avLst/>
          </a:prstGeom>
          <a:solidFill>
            <a:srgbClr val="FF0000"/>
          </a:solidFill>
          <a:ln w="9525">
            <a:noFill/>
            <a:miter lim="800000"/>
            <a:headEnd/>
            <a:tailEnd/>
          </a:ln>
          <a:effectLst/>
        </p:spPr>
        <p:txBody>
          <a:bodyPr wrap="none" anchor="ctr"/>
          <a:lstStyle/>
          <a:p>
            <a:endParaRPr lang="en-US" dirty="0"/>
          </a:p>
        </p:txBody>
      </p:sp>
      <p:sp>
        <p:nvSpPr>
          <p:cNvPr id="287796" name="Line 52"/>
          <p:cNvSpPr>
            <a:spLocks noChangeShapeType="1"/>
          </p:cNvSpPr>
          <p:nvPr/>
        </p:nvSpPr>
        <p:spPr bwMode="auto">
          <a:xfrm>
            <a:off x="250825" y="5634038"/>
            <a:ext cx="8655050" cy="0"/>
          </a:xfrm>
          <a:prstGeom prst="line">
            <a:avLst/>
          </a:prstGeom>
          <a:noFill/>
          <a:ln w="9525">
            <a:solidFill>
              <a:srgbClr val="4E6172"/>
            </a:solidFill>
            <a:round/>
            <a:headEnd/>
            <a:tailEnd/>
          </a:ln>
          <a:effectLst/>
        </p:spPr>
        <p:txBody>
          <a:bodyPr/>
          <a:lstStyle/>
          <a:p>
            <a:endParaRPr lang="en-US" dirty="0"/>
          </a:p>
        </p:txBody>
      </p:sp>
      <p:sp>
        <p:nvSpPr>
          <p:cNvPr id="287797" name="Rectangle 53"/>
          <p:cNvSpPr>
            <a:spLocks noGrp="1" noChangeArrowheads="1"/>
          </p:cNvSpPr>
          <p:nvPr>
            <p:ph type="sldNum" sz="quarter" idx="4"/>
          </p:nvPr>
        </p:nvSpPr>
        <p:spPr bwMode="auto">
          <a:xfrm>
            <a:off x="5872163" y="6505575"/>
            <a:ext cx="685800"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a:lvl1pPr>
          </a:lstStyle>
          <a:p>
            <a:fld id="{294CAC22-8FE8-415A-8D22-90577CEA635A}" type="slidenum">
              <a:rPr lang="en-US"/>
              <a:pPr/>
              <a:t>‹#›</a:t>
            </a:fld>
            <a:endParaRPr lang="en-US" dirty="0"/>
          </a:p>
        </p:txBody>
      </p:sp>
      <p:sp>
        <p:nvSpPr>
          <p:cNvPr id="9" name="Rectangle 8"/>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0"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1" name="Rectangle 6"/>
          <p:cNvSpPr txBox="1">
            <a:spLocks noChangeArrowheads="1"/>
          </p:cNvSpPr>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305800" cy="690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381000" y="838200"/>
            <a:ext cx="8382000" cy="51054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ti_stk_2c_pos_rgb"/>
          <p:cNvPicPr>
            <a:picLocks noChangeAspect="1" noChangeArrowheads="1"/>
          </p:cNvPicPr>
          <p:nvPr/>
        </p:nvPicPr>
        <p:blipFill>
          <a:blip r:embed="rId14" cstate="print"/>
          <a:srcRect/>
          <a:stretch>
            <a:fillRect/>
          </a:stretch>
        </p:blipFill>
        <p:spPr bwMode="auto">
          <a:xfrm>
            <a:off x="6629400" y="6418263"/>
            <a:ext cx="1136650" cy="280987"/>
          </a:xfrm>
          <a:prstGeom prst="rect">
            <a:avLst/>
          </a:prstGeom>
          <a:noFill/>
          <a:ln w="9525">
            <a:noFill/>
            <a:miter lim="800000"/>
            <a:headEnd/>
            <a:tailEnd/>
          </a:ln>
        </p:spPr>
      </p:pic>
      <p:sp>
        <p:nvSpPr>
          <p:cNvPr id="410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solidFill>
                  <a:srgbClr val="000000"/>
                </a:solidFill>
                <a:latin typeface="+mn-lt"/>
                <a:ea typeface="MS PGothic" pitchFamily="34" charset="-128"/>
              </a:defRPr>
            </a:lvl1pPr>
          </a:lstStyle>
          <a:p>
            <a:pPr eaLnBrk="1" hangingPunct="1">
              <a:lnSpc>
                <a:spcPct val="100000"/>
              </a:lnSpc>
              <a:defRPr/>
            </a:pPr>
            <a:endParaRPr lang="en-US" altLang="ja-JP" dirty="0"/>
          </a:p>
        </p:txBody>
      </p:sp>
      <p:sp>
        <p:nvSpPr>
          <p:cNvPr id="4102"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mn-lt"/>
                <a:ea typeface="MS PGothic" pitchFamily="34" charset="-128"/>
              </a:defRPr>
            </a:lvl1pPr>
          </a:lstStyle>
          <a:p>
            <a:pPr eaLnBrk="1" hangingPunct="1">
              <a:lnSpc>
                <a:spcPct val="100000"/>
              </a:lnSpc>
              <a:defRPr/>
            </a:pPr>
            <a:endParaRPr lang="en-US" altLang="ja-JP" dirty="0"/>
          </a:p>
        </p:txBody>
      </p:sp>
      <p:sp>
        <p:nvSpPr>
          <p:cNvPr id="4103" name="Rectangle 7"/>
          <p:cNvSpPr>
            <a:spLocks noGrp="1" noChangeArrowheads="1"/>
          </p:cNvSpPr>
          <p:nvPr>
            <p:ph type="sldNum" sz="quarter" idx="4"/>
          </p:nvPr>
        </p:nvSpPr>
        <p:spPr bwMode="auto">
          <a:xfrm>
            <a:off x="7010400" y="6651625"/>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000000"/>
                </a:solidFill>
                <a:latin typeface="+mn-lt"/>
                <a:ea typeface="MS PGothic" pitchFamily="34" charset="-128"/>
              </a:defRPr>
            </a:lvl1pPr>
          </a:lstStyle>
          <a:p>
            <a:pPr eaLnBrk="1" hangingPunct="1">
              <a:lnSpc>
                <a:spcPct val="100000"/>
              </a:lnSpc>
              <a:defRPr/>
            </a:pPr>
            <a:fld id="{22270AA1-DE89-41F4-A9D0-F706F6B0B441}" type="slidenum">
              <a:rPr lang="ja-JP" altLang="en-US"/>
              <a:pPr eaLnBrk="1" hangingPunct="1">
                <a:lnSpc>
                  <a:spcPct val="100000"/>
                </a:lnSpc>
                <a:defRPr/>
              </a:pPr>
              <a:t>‹#›</a:t>
            </a:fld>
            <a:endParaRPr lang="en-US" altLang="ja-JP" dirty="0"/>
          </a:p>
        </p:txBody>
      </p:sp>
      <p:sp>
        <p:nvSpPr>
          <p:cNvPr id="4104"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ctr" eaLnBrk="1" hangingPunct="1">
              <a:lnSpc>
                <a:spcPct val="100000"/>
              </a:lnSpc>
              <a:defRPr/>
            </a:pPr>
            <a:endParaRPr lang="en-US" sz="2800" dirty="0">
              <a:solidFill>
                <a:srgbClr val="000000"/>
              </a:solidFill>
              <a:latin typeface="Arial"/>
            </a:endParaRPr>
          </a:p>
        </p:txBody>
      </p:sp>
      <p:sp>
        <p:nvSpPr>
          <p:cNvPr id="4105" name="Text Box 9"/>
          <p:cNvSpPr txBox="1">
            <a:spLocks noChangeArrowheads="1"/>
          </p:cNvSpPr>
          <p:nvPr/>
        </p:nvSpPr>
        <p:spPr bwMode="auto">
          <a:xfrm>
            <a:off x="3260725" y="6477000"/>
            <a:ext cx="1971675" cy="214313"/>
          </a:xfrm>
          <a:prstGeom prst="rect">
            <a:avLst/>
          </a:prstGeom>
          <a:noFill/>
          <a:ln w="9525">
            <a:noFill/>
            <a:miter lim="800000"/>
            <a:headEnd/>
            <a:tailEnd/>
          </a:ln>
          <a:effectLst/>
        </p:spPr>
        <p:txBody>
          <a:bodyPr wrap="none">
            <a:spAutoFit/>
          </a:bodyPr>
          <a:lstStyle/>
          <a:p>
            <a:pPr algn="l" eaLnBrk="1" hangingPunct="1">
              <a:lnSpc>
                <a:spcPct val="100000"/>
              </a:lnSpc>
              <a:defRPr/>
            </a:pPr>
            <a:r>
              <a:rPr lang="en-US" altLang="ja-JP" sz="800" b="1" dirty="0">
                <a:solidFill>
                  <a:srgbClr val="000000"/>
                </a:solidFill>
                <a:latin typeface="Arial"/>
                <a:ea typeface="MS PGothic" pitchFamily="34" charset="-128"/>
              </a:rPr>
              <a:t>TI Information – Selective Disclosure</a:t>
            </a:r>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ransition advClick="0">
    <p:pull dir="d"/>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2800" b="1">
          <a:solidFill>
            <a:srgbClr val="FF0000"/>
          </a:solidFill>
          <a:latin typeface="+mj-lt"/>
          <a:ea typeface="+mj-ea"/>
          <a:cs typeface="+mj-cs"/>
        </a:defRPr>
      </a:lvl1pPr>
      <a:lvl2pPr algn="l" rtl="0" eaLnBrk="0" fontAlgn="base" hangingPunct="0">
        <a:lnSpc>
          <a:spcPct val="85000"/>
        </a:lnSpc>
        <a:spcBef>
          <a:spcPct val="0"/>
        </a:spcBef>
        <a:spcAft>
          <a:spcPct val="0"/>
        </a:spcAft>
        <a:defRPr sz="2800" b="1">
          <a:solidFill>
            <a:srgbClr val="FF0000"/>
          </a:solidFill>
          <a:latin typeface="Arial" charset="0"/>
        </a:defRPr>
      </a:lvl2pPr>
      <a:lvl3pPr algn="l" rtl="0" eaLnBrk="0" fontAlgn="base" hangingPunct="0">
        <a:lnSpc>
          <a:spcPct val="85000"/>
        </a:lnSpc>
        <a:spcBef>
          <a:spcPct val="0"/>
        </a:spcBef>
        <a:spcAft>
          <a:spcPct val="0"/>
        </a:spcAft>
        <a:defRPr sz="2800" b="1">
          <a:solidFill>
            <a:srgbClr val="FF0000"/>
          </a:solidFill>
          <a:latin typeface="Arial" charset="0"/>
        </a:defRPr>
      </a:lvl3pPr>
      <a:lvl4pPr algn="l" rtl="0" eaLnBrk="0" fontAlgn="base" hangingPunct="0">
        <a:lnSpc>
          <a:spcPct val="85000"/>
        </a:lnSpc>
        <a:spcBef>
          <a:spcPct val="0"/>
        </a:spcBef>
        <a:spcAft>
          <a:spcPct val="0"/>
        </a:spcAft>
        <a:defRPr sz="2800" b="1">
          <a:solidFill>
            <a:srgbClr val="FF0000"/>
          </a:solidFill>
          <a:latin typeface="Arial" charset="0"/>
        </a:defRPr>
      </a:lvl4pPr>
      <a:lvl5pPr algn="l" rtl="0" eaLnBrk="0" fontAlgn="base" hangingPunct="0">
        <a:lnSpc>
          <a:spcPct val="85000"/>
        </a:lnSpc>
        <a:spcBef>
          <a:spcPct val="0"/>
        </a:spcBef>
        <a:spcAft>
          <a:spcPct val="0"/>
        </a:spcAft>
        <a:defRPr sz="2800" b="1">
          <a:solidFill>
            <a:srgbClr val="FF0000"/>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buChar char="v"/>
        <a:defRPr b="1">
          <a:solidFill>
            <a:schemeClr val="tx1"/>
          </a:solidFill>
          <a:latin typeface="+mn-lt"/>
          <a:ea typeface="+mn-ea"/>
          <a:cs typeface="+mn-cs"/>
        </a:defRPr>
      </a:lvl1pPr>
      <a:lvl2pPr marL="742950" indent="-285750" algn="l" rtl="0" eaLnBrk="0" fontAlgn="base" hangingPunct="0">
        <a:spcBef>
          <a:spcPct val="0"/>
        </a:spcBef>
        <a:spcAft>
          <a:spcPct val="0"/>
        </a:spcAft>
        <a:buFont typeface="Wingdings" pitchFamily="2" charset="2"/>
        <a:buChar char="Ø"/>
        <a:defRPr sz="1600">
          <a:solidFill>
            <a:schemeClr val="tx1"/>
          </a:solidFill>
          <a:latin typeface="+mn-lt"/>
        </a:defRPr>
      </a:lvl2pPr>
      <a:lvl3pPr marL="1143000" indent="-228600" algn="l" rtl="0" eaLnBrk="0" fontAlgn="base" hangingPunct="0">
        <a:spcBef>
          <a:spcPct val="0"/>
        </a:spcBef>
        <a:spcAft>
          <a:spcPct val="0"/>
        </a:spcAft>
        <a:buChar char="•"/>
        <a:defRPr sz="1600">
          <a:solidFill>
            <a:schemeClr val="tx1"/>
          </a:solidFill>
          <a:latin typeface="+mn-lt"/>
        </a:defRPr>
      </a:lvl3pPr>
      <a:lvl4pPr marL="1600200" indent="-228600" algn="l" rtl="0" eaLnBrk="0" fontAlgn="base" hangingPunct="0">
        <a:spcBef>
          <a:spcPct val="0"/>
        </a:spcBef>
        <a:spcAft>
          <a:spcPct val="0"/>
        </a:spcAft>
        <a:buChar char="–"/>
        <a:defRPr sz="14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27"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ti_stk_2c_pos_rgb"/>
          <p:cNvPicPr>
            <a:picLocks noChangeAspect="1" noChangeArrowheads="1"/>
          </p:cNvPicPr>
          <p:nvPr/>
        </p:nvPicPr>
        <p:blipFill>
          <a:blip r:embed="rId15" cstate="print"/>
          <a:srcRect/>
          <a:stretch>
            <a:fillRect/>
          </a:stretch>
        </p:blipFill>
        <p:spPr bwMode="auto">
          <a:xfrm>
            <a:off x="6629400" y="6418263"/>
            <a:ext cx="1136650" cy="280987"/>
          </a:xfrm>
          <a:prstGeom prst="rect">
            <a:avLst/>
          </a:prstGeom>
          <a:noFill/>
          <a:ln w="9525">
            <a:noFill/>
            <a:miter lim="800000"/>
            <a:headEnd/>
            <a:tailEnd/>
          </a:ln>
        </p:spPr>
      </p:pic>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92520"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ti_stk_2c_pos_rgb"/>
          <p:cNvPicPr>
            <a:picLocks noChangeAspect="1" noChangeArrowheads="1"/>
          </p:cNvPicPr>
          <p:nvPr/>
        </p:nvPicPr>
        <p:blipFill>
          <a:blip r:embed="rId15" cstate="print"/>
          <a:srcRect/>
          <a:stretch>
            <a:fillRect/>
          </a:stretch>
        </p:blipFill>
        <p:spPr bwMode="auto">
          <a:xfrm>
            <a:off x="6629400" y="6418263"/>
            <a:ext cx="1136650" cy="280987"/>
          </a:xfrm>
          <a:prstGeom prst="rect">
            <a:avLst/>
          </a:prstGeom>
          <a:noFill/>
          <a:ln w="9525">
            <a:noFill/>
            <a:miter lim="800000"/>
            <a:headEnd/>
            <a:tailEnd/>
          </a:ln>
        </p:spPr>
      </p:pic>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92520"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ti_stk_2c_pos_rgb"/>
          <p:cNvPicPr>
            <a:picLocks noChangeAspect="1" noChangeArrowheads="1"/>
          </p:cNvPicPr>
          <p:nvPr/>
        </p:nvPicPr>
        <p:blipFill>
          <a:blip r:embed="rId15" cstate="print"/>
          <a:srcRect/>
          <a:stretch>
            <a:fillRect/>
          </a:stretch>
        </p:blipFill>
        <p:spPr bwMode="auto">
          <a:xfrm>
            <a:off x="6629400" y="6418263"/>
            <a:ext cx="1136650" cy="280987"/>
          </a:xfrm>
          <a:prstGeom prst="rect">
            <a:avLst/>
          </a:prstGeom>
          <a:noFill/>
          <a:ln w="9525">
            <a:noFill/>
            <a:miter lim="800000"/>
            <a:headEnd/>
            <a:tailEnd/>
          </a:ln>
        </p:spPr>
      </p:pic>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92520"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ti_stk_2c_pos_rgb"/>
          <p:cNvPicPr>
            <a:picLocks noChangeAspect="1" noChangeArrowheads="1"/>
          </p:cNvPicPr>
          <p:nvPr/>
        </p:nvPicPr>
        <p:blipFill>
          <a:blip r:embed="rId15" cstate="print"/>
          <a:srcRect/>
          <a:stretch>
            <a:fillRect/>
          </a:stretch>
        </p:blipFill>
        <p:spPr bwMode="auto">
          <a:xfrm>
            <a:off x="6629400" y="6418263"/>
            <a:ext cx="1136650" cy="280987"/>
          </a:xfrm>
          <a:prstGeom prst="rect">
            <a:avLst/>
          </a:prstGeom>
          <a:noFill/>
          <a:ln w="9525">
            <a:noFill/>
            <a:miter lim="800000"/>
            <a:headEnd/>
            <a:tailEnd/>
          </a:ln>
        </p:spPr>
      </p:pic>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2518"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cs typeface="+mn-cs"/>
              </a:defRPr>
            </a:lvl1pPr>
          </a:lstStyle>
          <a:p>
            <a:pPr eaLnBrk="1" hangingPunct="1">
              <a:lnSpc>
                <a:spcPct val="100000"/>
              </a:lnSpc>
              <a:defRPr/>
            </a:pPr>
            <a:endParaRPr lang="en-US" dirty="0"/>
          </a:p>
        </p:txBody>
      </p:sp>
      <p:sp>
        <p:nvSpPr>
          <p:cNvPr id="192519" name="Rectangle 7"/>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cs typeface="+mn-cs"/>
              </a:defRPr>
            </a:lvl1pPr>
          </a:lstStyle>
          <a:p>
            <a:pPr eaLnBrk="1" hangingPunct="1">
              <a:lnSpc>
                <a:spcPct val="100000"/>
              </a:lnSpc>
              <a:defRPr/>
            </a:pPr>
            <a:fld id="{FE176454-FF7C-4BE2-83A5-7AA836FBB69E}" type="slidenum">
              <a:rPr lang="en-US"/>
              <a:pPr eaLnBrk="1" hangingPunct="1">
                <a:lnSpc>
                  <a:spcPct val="100000"/>
                </a:lnSpc>
                <a:defRPr/>
              </a:pPr>
              <a:t>‹#›</a:t>
            </a:fld>
            <a:endParaRPr lang="en-US" dirty="0"/>
          </a:p>
        </p:txBody>
      </p:sp>
      <p:sp>
        <p:nvSpPr>
          <p:cNvPr id="192520"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lgn="l" eaLnBrk="1" hangingPunct="1">
              <a:lnSpc>
                <a:spcPct val="100000"/>
              </a:lnSpc>
              <a:defRPr/>
            </a:pPr>
            <a:endParaRPr lang="en-US" sz="1800" dirty="0">
              <a:solidFill>
                <a:srgbClr val="000000"/>
              </a:solidFill>
              <a:cs typeface="Arial" charset="0"/>
            </a:endParaRPr>
          </a:p>
        </p:txBody>
      </p:sp>
      <p:sp>
        <p:nvSpPr>
          <p:cNvPr id="11" name="Rectangle 5"/>
          <p:cNvSpPr>
            <a:spLocks noGrp="1" noChangeArrowheads="1"/>
          </p:cNvSpPr>
          <p:nvPr>
            <p:ph type="dt" sz="half" idx="2"/>
          </p:nvPr>
        </p:nvSpPr>
        <p:spPr bwMode="auto">
          <a:xfrm>
            <a:off x="355600" y="6056312"/>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cs typeface="+mn-cs"/>
              </a:defRPr>
            </a:lvl1pPr>
          </a:lstStyle>
          <a:p>
            <a:pPr algn="l" eaLnBrk="1" hangingPunct="1">
              <a:lnSpc>
                <a:spcPct val="100000"/>
              </a:lnSpc>
              <a:defRPr/>
            </a:pPr>
            <a:endParaRPr lang="en-US" dirty="0">
              <a:solidFill>
                <a:srgbClr val="000000"/>
              </a:solidFill>
            </a:endParaRP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9" name="Rectangle 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0" name="Rectangle 9"/>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1"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9" name="Rectangle 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10" name="Rectangle 9"/>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1"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bwMode="auto">
          <a:xfrm>
            <a:off x="342900" y="1943100"/>
            <a:ext cx="8458200" cy="148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43" name="Rectangle 3"/>
          <p:cNvSpPr>
            <a:spLocks noGrp="1" noChangeArrowheads="1"/>
          </p:cNvSpPr>
          <p:nvPr>
            <p:ph type="body" idx="1"/>
          </p:nvPr>
        </p:nvSpPr>
        <p:spPr bwMode="auto">
          <a:xfrm>
            <a:off x="342900" y="3657600"/>
            <a:ext cx="8458200" cy="16002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7" name="Rectangle 16"/>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8"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9"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fontAlgn="base">
        <a:lnSpc>
          <a:spcPct val="85000"/>
        </a:lnSpc>
        <a:spcBef>
          <a:spcPct val="0"/>
        </a:spcBef>
        <a:spcAft>
          <a:spcPct val="0"/>
        </a:spcAft>
        <a:defRPr sz="4000" b="1">
          <a:solidFill>
            <a:schemeClr val="folHlink"/>
          </a:solidFill>
          <a:latin typeface="+mj-lt"/>
          <a:ea typeface="+mj-ea"/>
          <a:cs typeface="+mj-cs"/>
        </a:defRPr>
      </a:lvl1pPr>
      <a:lvl2pPr algn="l" rtl="0" fontAlgn="base">
        <a:lnSpc>
          <a:spcPct val="85000"/>
        </a:lnSpc>
        <a:spcBef>
          <a:spcPct val="0"/>
        </a:spcBef>
        <a:spcAft>
          <a:spcPct val="0"/>
        </a:spcAft>
        <a:defRPr sz="4000" b="1">
          <a:solidFill>
            <a:schemeClr val="folHlink"/>
          </a:solidFill>
          <a:latin typeface="Arial" charset="0"/>
        </a:defRPr>
      </a:lvl2pPr>
      <a:lvl3pPr algn="l" rtl="0" fontAlgn="base">
        <a:lnSpc>
          <a:spcPct val="85000"/>
        </a:lnSpc>
        <a:spcBef>
          <a:spcPct val="0"/>
        </a:spcBef>
        <a:spcAft>
          <a:spcPct val="0"/>
        </a:spcAft>
        <a:defRPr sz="4000" b="1">
          <a:solidFill>
            <a:schemeClr val="folHlink"/>
          </a:solidFill>
          <a:latin typeface="Arial" charset="0"/>
        </a:defRPr>
      </a:lvl3pPr>
      <a:lvl4pPr algn="l" rtl="0" fontAlgn="base">
        <a:lnSpc>
          <a:spcPct val="85000"/>
        </a:lnSpc>
        <a:spcBef>
          <a:spcPct val="0"/>
        </a:spcBef>
        <a:spcAft>
          <a:spcPct val="0"/>
        </a:spcAft>
        <a:defRPr sz="4000" b="1">
          <a:solidFill>
            <a:schemeClr val="folHlink"/>
          </a:solidFill>
          <a:latin typeface="Arial" charset="0"/>
        </a:defRPr>
      </a:lvl4pPr>
      <a:lvl5pPr algn="l" rtl="0" fontAlgn="base">
        <a:lnSpc>
          <a:spcPct val="85000"/>
        </a:lnSpc>
        <a:spcBef>
          <a:spcPct val="0"/>
        </a:spcBef>
        <a:spcAft>
          <a:spcPct val="0"/>
        </a:spcAft>
        <a:defRPr sz="4000" b="1">
          <a:solidFill>
            <a:schemeClr val="folHlink"/>
          </a:solidFill>
          <a:latin typeface="Arial" charset="0"/>
        </a:defRPr>
      </a:lvl5pPr>
      <a:lvl6pPr marL="457200" algn="l" rtl="0" fontAlgn="base">
        <a:lnSpc>
          <a:spcPct val="85000"/>
        </a:lnSpc>
        <a:spcBef>
          <a:spcPct val="0"/>
        </a:spcBef>
        <a:spcAft>
          <a:spcPct val="0"/>
        </a:spcAft>
        <a:defRPr sz="4000" b="1">
          <a:solidFill>
            <a:schemeClr val="folHlink"/>
          </a:solidFill>
          <a:latin typeface="Arial" charset="0"/>
        </a:defRPr>
      </a:lvl6pPr>
      <a:lvl7pPr marL="914400" algn="l" rtl="0" fontAlgn="base">
        <a:lnSpc>
          <a:spcPct val="85000"/>
        </a:lnSpc>
        <a:spcBef>
          <a:spcPct val="0"/>
        </a:spcBef>
        <a:spcAft>
          <a:spcPct val="0"/>
        </a:spcAft>
        <a:defRPr sz="4000" b="1">
          <a:solidFill>
            <a:schemeClr val="folHlink"/>
          </a:solidFill>
          <a:latin typeface="Arial" charset="0"/>
        </a:defRPr>
      </a:lvl7pPr>
      <a:lvl8pPr marL="1371600" algn="l" rtl="0" fontAlgn="base">
        <a:lnSpc>
          <a:spcPct val="85000"/>
        </a:lnSpc>
        <a:spcBef>
          <a:spcPct val="0"/>
        </a:spcBef>
        <a:spcAft>
          <a:spcPct val="0"/>
        </a:spcAft>
        <a:defRPr sz="4000" b="1">
          <a:solidFill>
            <a:schemeClr val="folHlink"/>
          </a:solidFill>
          <a:latin typeface="Arial" charset="0"/>
        </a:defRPr>
      </a:lvl8pPr>
      <a:lvl9pPr marL="1828800" algn="l" rtl="0" fontAlgn="base">
        <a:lnSpc>
          <a:spcPct val="85000"/>
        </a:lnSpc>
        <a:spcBef>
          <a:spcPct val="0"/>
        </a:spcBef>
        <a:spcAft>
          <a:spcPct val="0"/>
        </a:spcAft>
        <a:defRPr sz="4000" b="1">
          <a:solidFill>
            <a:schemeClr val="folHlink"/>
          </a:solidFill>
          <a:latin typeface="Arial" charset="0"/>
        </a:defRPr>
      </a:lvl9pPr>
    </p:titleStyle>
    <p:bodyStyle>
      <a:lvl1pPr algn="l" rtl="0" fontAlgn="base">
        <a:lnSpc>
          <a:spcPct val="85000"/>
        </a:lnSpc>
        <a:spcBef>
          <a:spcPct val="60000"/>
        </a:spcBef>
        <a:spcAft>
          <a:spcPct val="0"/>
        </a:spcAft>
        <a:defRPr sz="2000" b="1">
          <a:solidFill>
            <a:schemeClr val="tx2"/>
          </a:solidFill>
          <a:latin typeface="+mn-lt"/>
          <a:ea typeface="+mn-ea"/>
          <a:cs typeface="+mn-cs"/>
        </a:defRPr>
      </a:lvl1pPr>
      <a:lvl2pPr marL="341313" algn="l" rtl="0" fontAlgn="base">
        <a:spcBef>
          <a:spcPct val="20000"/>
        </a:spcBef>
        <a:spcAft>
          <a:spcPct val="0"/>
        </a:spcAft>
        <a:buChar char="–"/>
        <a:defRPr sz="2400">
          <a:solidFill>
            <a:schemeClr val="bg1"/>
          </a:solidFill>
          <a:latin typeface="+mn-lt"/>
        </a:defRPr>
      </a:lvl2pPr>
      <a:lvl3pPr marL="688975" algn="l" rtl="0" fontAlgn="base">
        <a:spcBef>
          <a:spcPct val="20000"/>
        </a:spcBef>
        <a:spcAft>
          <a:spcPct val="0"/>
        </a:spcAft>
        <a:buChar char="•"/>
        <a:defRPr sz="2000">
          <a:solidFill>
            <a:schemeClr val="bg1"/>
          </a:solidFill>
          <a:latin typeface="+mn-lt"/>
        </a:defRPr>
      </a:lvl3pPr>
      <a:lvl4pPr marL="968375" algn="l" rtl="0" fontAlgn="base">
        <a:spcBef>
          <a:spcPct val="20000"/>
        </a:spcBef>
        <a:spcAft>
          <a:spcPct val="0"/>
        </a:spcAft>
        <a:buChar char="–"/>
        <a:defRPr sz="2000">
          <a:solidFill>
            <a:schemeClr val="bg1"/>
          </a:solidFill>
          <a:latin typeface="+mn-lt"/>
        </a:defRPr>
      </a:lvl4pPr>
      <a:lvl5pPr marL="1316038" algn="l" rtl="0" fontAlgn="base">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2"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3" name="Picture 8" descr="ti_logo_powerpoint_1_line.png"/>
          <p:cNvPicPr>
            <a:picLocks noChangeAspect="1"/>
          </p:cNvPicPr>
          <p:nvPr/>
        </p:nvPicPr>
        <p:blipFill>
          <a:blip r:embed="rId14"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25"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614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0" name="Oval 9">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1" name="Isosceles Triangle 10">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2" name="TextBox 11">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3" name="Rectangle 12">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TextBox 14">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16" name="Rectangle 15">
            <a:hlinkClick r:id="rId15"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7" name="Oval 16">
            <a:hlinkClick r:id="rId15"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8" name="TextBox 17">
            <a:hlinkClick r:id="rId15"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19" name="Left-Right Arrow 18">
            <a:hlinkClick r:id="rId15"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0" name="TextBox 19">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b="1">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2"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grpSp>
        <p:nvGrpSpPr>
          <p:cNvPr id="30"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91070954"/>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30"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extLst>
      <p:ext uri="{BB962C8B-B14F-4D97-AF65-F5344CB8AC3E}">
        <p14:creationId xmlns:p14="http://schemas.microsoft.com/office/powerpoint/2010/main" val="373885195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30"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extLst>
      <p:ext uri="{BB962C8B-B14F-4D97-AF65-F5344CB8AC3E}">
        <p14:creationId xmlns:p14="http://schemas.microsoft.com/office/powerpoint/2010/main" val="245194460"/>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bwMode="auto">
          <a:xfrm>
            <a:off x="1828800" y="0"/>
            <a:ext cx="74437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      Click to edit Master title style</a:t>
            </a:r>
          </a:p>
        </p:txBody>
      </p:sp>
      <p:sp>
        <p:nvSpPr>
          <p:cNvPr id="645123"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45127" name="Picture 10" descr="ti_training_rgb"/>
          <p:cNvPicPr>
            <a:picLocks noChangeAspect="1" noChangeArrowheads="1"/>
          </p:cNvPicPr>
          <p:nvPr/>
        </p:nvPicPr>
        <p:blipFill>
          <a:blip r:embed="rId13" cstate="print"/>
          <a:srcRect/>
          <a:stretch>
            <a:fillRect/>
          </a:stretch>
        </p:blipFill>
        <p:spPr bwMode="auto">
          <a:xfrm>
            <a:off x="0" y="15875"/>
            <a:ext cx="1143000" cy="974725"/>
          </a:xfrm>
          <a:prstGeom prst="rect">
            <a:avLst/>
          </a:prstGeom>
          <a:noFill/>
          <a:ln w="9525">
            <a:noFill/>
            <a:miter lim="800000"/>
            <a:headEnd/>
            <a:tailEnd/>
          </a:ln>
        </p:spPr>
      </p:pic>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4"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sp>
        <p:nvSpPr>
          <p:cNvPr id="27"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defRPr/>
            </a:pPr>
            <a:endParaRPr lang="zh-CN" altLang="en-US" sz="1800">
              <a:solidFill>
                <a:srgbClr val="FFFFFF"/>
              </a:solidFill>
              <a:ea typeface="SimSun" pitchFamily="2" charset="-122"/>
              <a:cs typeface="Arial" charset="0"/>
            </a:endParaRPr>
          </a:p>
        </p:txBody>
      </p:sp>
      <p:pic>
        <p:nvPicPr>
          <p:cNvPr id="28" name="Picture 8" descr="ti_logo_powerpoint_1_line.png"/>
          <p:cNvPicPr>
            <a:picLocks noChangeAspect="1"/>
          </p:cNvPicPr>
          <p:nvPr/>
        </p:nvPicPr>
        <p:blipFill>
          <a:blip r:embed="rId15" cstate="print"/>
          <a:srcRect/>
          <a:stretch>
            <a:fillRect/>
          </a:stretch>
        </p:blipFill>
        <p:spPr bwMode="auto">
          <a:xfrm>
            <a:off x="6675438" y="6440488"/>
            <a:ext cx="1874837" cy="231775"/>
          </a:xfrm>
          <a:prstGeom prst="rect">
            <a:avLst/>
          </a:prstGeom>
          <a:noFill/>
          <a:ln w="9525">
            <a:noFill/>
            <a:miter lim="800000"/>
            <a:headEnd/>
            <a:tailEnd/>
          </a:ln>
        </p:spPr>
      </p:pic>
      <p:grpSp>
        <p:nvGrpSpPr>
          <p:cNvPr id="30" name="Group 16"/>
          <p:cNvGrpSpPr>
            <a:grpSpLocks/>
          </p:cNvGrpSpPr>
          <p:nvPr/>
        </p:nvGrpSpPr>
        <p:grpSpPr bwMode="auto">
          <a:xfrm>
            <a:off x="-7938" y="6323013"/>
            <a:ext cx="8815388" cy="466725"/>
            <a:chOff x="-7620" y="6323077"/>
            <a:chExt cx="8814816" cy="466344"/>
          </a:xfrm>
        </p:grpSpPr>
        <p:cxnSp>
          <p:nvCxnSpPr>
            <p:cNvPr id="31"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32771"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277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Rectangle 12">
            <a:hlinkClick r:id="" action="ppaction://hlinkshowjump?jump=lastslideviewed"/>
          </p:cNvPr>
          <p:cNvSpPr/>
          <p:nvPr/>
        </p:nvSpPr>
        <p:spPr bwMode="auto">
          <a:xfrm>
            <a:off x="1001318" y="6355038"/>
            <a:ext cx="547686" cy="414895"/>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4" name="Oval 13">
            <a:hlinkClick r:id="" action="ppaction://hlinkshowjump?jump=lastslideviewed"/>
          </p:cNvPr>
          <p:cNvSpPr/>
          <p:nvPr/>
        </p:nvSpPr>
        <p:spPr bwMode="auto">
          <a:xfrm>
            <a:off x="1171577" y="6401471"/>
            <a:ext cx="207168" cy="195466"/>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5" name="Isosceles Triangle 14">
            <a:hlinkClick r:id="" action="ppaction://hlinkshowjump?jump=lastslideviewed"/>
          </p:cNvPr>
          <p:cNvSpPr/>
          <p:nvPr/>
        </p:nvSpPr>
        <p:spPr bwMode="auto">
          <a:xfrm rot="16200000">
            <a:off x="1228512" y="6461701"/>
            <a:ext cx="74250" cy="75007"/>
          </a:xfrm>
          <a:prstGeom prst="triangle">
            <a:avLst/>
          </a:prstGeom>
          <a:solidFill>
            <a:schemeClr val="tx1"/>
          </a:solidFill>
          <a:ln w="9525">
            <a:solidFill>
              <a:schemeClr val="tx1"/>
            </a:solidFill>
            <a:round/>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6" name="TextBox 15">
            <a:hlinkClick r:id="" action="ppaction://hlinkshowjump?jump=lastslideviewed"/>
          </p:cNvPr>
          <p:cNvSpPr txBox="1"/>
          <p:nvPr/>
        </p:nvSpPr>
        <p:spPr>
          <a:xfrm>
            <a:off x="947744" y="6601429"/>
            <a:ext cx="654835" cy="174233"/>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Previous</a:t>
            </a:r>
            <a:endParaRPr lang="en-US" sz="600" b="1" dirty="0">
              <a:solidFill>
                <a:srgbClr val="FFFFFF"/>
              </a:solidFill>
              <a:cs typeface="Arial" charset="0"/>
            </a:endParaRPr>
          </a:p>
        </p:txBody>
      </p:sp>
      <p:sp>
        <p:nvSpPr>
          <p:cNvPr id="18" name="Rectangle 17">
            <a:hlinkClick r:id="" action="ppaction://noaction"/>
          </p:cNvPr>
          <p:cNvSpPr/>
          <p:nvPr/>
        </p:nvSpPr>
        <p:spPr bwMode="auto">
          <a:xfrm>
            <a:off x="1900248" y="6353967"/>
            <a:ext cx="547686" cy="410510"/>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19" name="Oval 18">
            <a:hlinkClick r:id="" action="ppaction://noaction"/>
          </p:cNvPr>
          <p:cNvSpPr/>
          <p:nvPr/>
        </p:nvSpPr>
        <p:spPr bwMode="auto">
          <a:xfrm>
            <a:off x="2070507" y="6399910"/>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1" name="TextBox 20">
            <a:hlinkClick r:id="" action="ppaction://noaction"/>
          </p:cNvPr>
          <p:cNvSpPr txBox="1"/>
          <p:nvPr/>
        </p:nvSpPr>
        <p:spPr>
          <a:xfrm>
            <a:off x="2015751" y="6390546"/>
            <a:ext cx="359573" cy="201123"/>
          </a:xfrm>
          <a:prstGeom prst="rect">
            <a:avLst/>
          </a:prstGeom>
          <a:noFill/>
        </p:spPr>
        <p:txBody>
          <a:bodyPr wrap="square" rtlCol="0">
            <a:spAutoFit/>
          </a:bodyPr>
          <a:lstStyle/>
          <a:p>
            <a:pPr algn="l" eaLnBrk="1" hangingPunct="1">
              <a:lnSpc>
                <a:spcPct val="100000"/>
              </a:lnSpc>
            </a:pPr>
            <a:r>
              <a:rPr lang="en-US" sz="800" b="1" dirty="0" smtClean="0">
                <a:solidFill>
                  <a:srgbClr val="000000"/>
                </a:solidFill>
                <a:latin typeface="Arial Black" pitchFamily="34" charset="0"/>
                <a:cs typeface="Arial" charset="0"/>
              </a:rPr>
              <a:t>8x</a:t>
            </a:r>
            <a:endParaRPr lang="en-US" sz="800" b="1" dirty="0">
              <a:solidFill>
                <a:srgbClr val="000000"/>
              </a:solidFill>
              <a:latin typeface="Arial Black" pitchFamily="34" charset="0"/>
              <a:cs typeface="Arial" charset="0"/>
            </a:endParaRPr>
          </a:p>
        </p:txBody>
      </p:sp>
      <p:sp>
        <p:nvSpPr>
          <p:cNvPr id="23" name="Rectangle 22">
            <a:hlinkClick r:id="rId16" action="ppaction://hlinksldjump"/>
          </p:cNvPr>
          <p:cNvSpPr/>
          <p:nvPr/>
        </p:nvSpPr>
        <p:spPr bwMode="auto">
          <a:xfrm>
            <a:off x="394101" y="6354503"/>
            <a:ext cx="547686" cy="410509"/>
          </a:xfrm>
          <a:prstGeom prst="rect">
            <a:avLst/>
          </a:prstGeom>
          <a:solidFill>
            <a:schemeClr val="accent3">
              <a:lumMod val="50000"/>
            </a:schemeClr>
          </a:solidFill>
          <a:ln w="9525">
            <a:noFill/>
            <a:round/>
            <a:headEnd/>
            <a:tailEnd/>
          </a:ln>
          <a:effectLst/>
          <a:scene3d>
            <a:camera prst="orthographicFront"/>
            <a:lightRig rig="threePt" dir="t"/>
          </a:scene3d>
          <a:sp3d>
            <a:bevelT w="69850" h="44450" prst="coolSlant"/>
          </a:sp3d>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4" name="Oval 23">
            <a:hlinkClick r:id="rId16" action="ppaction://hlinksldjump"/>
          </p:cNvPr>
          <p:cNvSpPr/>
          <p:nvPr/>
        </p:nvSpPr>
        <p:spPr bwMode="auto">
          <a:xfrm>
            <a:off x="564360" y="6398223"/>
            <a:ext cx="207168" cy="193400"/>
          </a:xfrm>
          <a:prstGeom prst="ellipse">
            <a:avLst/>
          </a:prstGeom>
          <a:solidFill>
            <a:srgbClr val="99CCFF"/>
          </a:solidFill>
          <a:ln w="9525">
            <a:solidFill>
              <a:schemeClr val="accent3">
                <a:lumMod val="85000"/>
              </a:schemeClr>
            </a:solidFill>
            <a:round/>
            <a:headEnd/>
            <a:tailEnd/>
          </a:ln>
          <a:effectLst>
            <a:innerShdw blurRad="63500" dist="50800" dir="2700000">
              <a:prstClr val="black">
                <a:alpha val="50000"/>
              </a:prstClr>
            </a:innerShdw>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5" name="TextBox 24">
            <a:hlinkClick r:id="rId16" action="ppaction://hlinksldjump"/>
          </p:cNvPr>
          <p:cNvSpPr txBox="1"/>
          <p:nvPr/>
        </p:nvSpPr>
        <p:spPr>
          <a:xfrm>
            <a:off x="300039" y="6602736"/>
            <a:ext cx="735811" cy="172391"/>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Back to Main</a:t>
            </a:r>
            <a:endParaRPr lang="en-US" sz="600" b="1" dirty="0">
              <a:solidFill>
                <a:srgbClr val="FFFFFF"/>
              </a:solidFill>
              <a:cs typeface="Arial" charset="0"/>
            </a:endParaRPr>
          </a:p>
        </p:txBody>
      </p:sp>
      <p:sp>
        <p:nvSpPr>
          <p:cNvPr id="26" name="Left-Right Arrow 25">
            <a:hlinkClick r:id="rId16" action="ppaction://hlinksldjump"/>
          </p:cNvPr>
          <p:cNvSpPr/>
          <p:nvPr/>
        </p:nvSpPr>
        <p:spPr bwMode="auto">
          <a:xfrm>
            <a:off x="591744" y="6457517"/>
            <a:ext cx="152400" cy="76308"/>
          </a:xfrm>
          <a:prstGeom prst="leftRightArrow">
            <a:avLst>
              <a:gd name="adj1" fmla="val 32522"/>
              <a:gd name="adj2" fmla="val 50000"/>
            </a:avLst>
          </a:prstGeom>
          <a:solidFill>
            <a:schemeClr val="tx1"/>
          </a:solidFill>
          <a:ln w="0" cap="flat" cmpd="dbl">
            <a:solidFill>
              <a:schemeClr val="tx1"/>
            </a:solidFill>
            <a:prstDash val="solid"/>
            <a:bevel/>
            <a:headEnd/>
            <a:tailEnd/>
          </a:ln>
          <a:effectLst/>
        </p:spPr>
        <p:txBody>
          <a:bodyPr wrap="none" rtlCol="0" anchor="ctr"/>
          <a:lstStyle/>
          <a:p>
            <a:pPr algn="ctr" eaLnBrk="1" hangingPunct="1">
              <a:lnSpc>
                <a:spcPct val="110000"/>
              </a:lnSpc>
            </a:pPr>
            <a:endParaRPr lang="en-US" sz="800" b="1" dirty="0">
              <a:solidFill>
                <a:srgbClr val="000000"/>
              </a:solidFill>
              <a:latin typeface="Tahoma" pitchFamily="34" charset="0"/>
              <a:cs typeface="Arial" charset="0"/>
            </a:endParaRPr>
          </a:p>
        </p:txBody>
      </p:sp>
      <p:sp>
        <p:nvSpPr>
          <p:cNvPr id="29" name="TextBox 28">
            <a:hlinkClick r:id="" action="ppaction://noaction"/>
          </p:cNvPr>
          <p:cNvSpPr txBox="1"/>
          <p:nvPr/>
        </p:nvSpPr>
        <p:spPr>
          <a:xfrm>
            <a:off x="1804988" y="6593211"/>
            <a:ext cx="735811" cy="184666"/>
          </a:xfrm>
          <a:prstGeom prst="rect">
            <a:avLst/>
          </a:prstGeom>
          <a:noFill/>
        </p:spPr>
        <p:txBody>
          <a:bodyPr wrap="square" rtlCol="0">
            <a:spAutoFit/>
          </a:bodyPr>
          <a:lstStyle/>
          <a:p>
            <a:pPr algn="ctr" eaLnBrk="1" hangingPunct="1">
              <a:lnSpc>
                <a:spcPct val="100000"/>
              </a:lnSpc>
            </a:pPr>
            <a:r>
              <a:rPr lang="en-US" sz="600" b="1" dirty="0" smtClean="0">
                <a:solidFill>
                  <a:srgbClr val="FFFFFF"/>
                </a:solidFill>
                <a:cs typeface="Arial" charset="0"/>
              </a:rPr>
              <a:t>Families</a:t>
            </a:r>
            <a:endParaRPr lang="en-US" sz="600" b="1" dirty="0">
              <a:solidFill>
                <a:srgbClr val="FFFFFF"/>
              </a:solidFill>
              <a:cs typeface="Arial" charset="0"/>
            </a:endParaRPr>
          </a:p>
        </p:txBody>
      </p:sp>
    </p:spTree>
    <p:extLst>
      <p:ext uri="{BB962C8B-B14F-4D97-AF65-F5344CB8AC3E}">
        <p14:creationId xmlns:p14="http://schemas.microsoft.com/office/powerpoint/2010/main" val="81839283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42900" y="0"/>
            <a:ext cx="694055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0"/>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2" name="Picture 8" descr="ti_logo_powerpoint_1_line.png"/>
          <p:cNvPicPr>
            <a:picLocks noChangeAspect="1"/>
          </p:cNvPicPr>
          <p:nvPr/>
        </p:nvPicPr>
        <p:blipFill>
          <a:blip r:embed="rId17" cstate="print"/>
          <a:srcRect/>
          <a:stretch>
            <a:fillRect/>
          </a:stretch>
        </p:blipFill>
        <p:spPr bwMode="auto">
          <a:xfrm>
            <a:off x="6675438" y="6440488"/>
            <a:ext cx="1874837" cy="231775"/>
          </a:xfrm>
          <a:prstGeom prst="rect">
            <a:avLst/>
          </a:prstGeom>
          <a:noFill/>
          <a:ln w="9525">
            <a:noFill/>
            <a:miter lim="800000"/>
            <a:headEnd/>
            <a:tailEnd/>
          </a:ln>
        </p:spPr>
      </p:pic>
      <p:sp>
        <p:nvSpPr>
          <p:cNvPr id="13"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eaLnBrk="1" fontAlgn="base" hangingPunct="1">
        <a:spcBef>
          <a:spcPct val="0"/>
        </a:spcBef>
        <a:spcAft>
          <a:spcPct val="0"/>
        </a:spcAft>
        <a:defRPr sz="3600" b="1">
          <a:solidFill>
            <a:srgbClr val="FF0000"/>
          </a:solidFill>
          <a:latin typeface="Arial" charset="0"/>
        </a:defRPr>
      </a:lvl6pPr>
      <a:lvl7pPr marL="914400" algn="l" rtl="0" eaLnBrk="1" fontAlgn="base" hangingPunct="1">
        <a:spcBef>
          <a:spcPct val="0"/>
        </a:spcBef>
        <a:spcAft>
          <a:spcPct val="0"/>
        </a:spcAft>
        <a:defRPr sz="3600" b="1">
          <a:solidFill>
            <a:srgbClr val="FF0000"/>
          </a:solidFill>
          <a:latin typeface="Arial" charset="0"/>
        </a:defRPr>
      </a:lvl7pPr>
      <a:lvl8pPr marL="1371600" algn="l" rtl="0" eaLnBrk="1" fontAlgn="base" hangingPunct="1">
        <a:spcBef>
          <a:spcPct val="0"/>
        </a:spcBef>
        <a:spcAft>
          <a:spcPct val="0"/>
        </a:spcAft>
        <a:defRPr sz="3600" b="1">
          <a:solidFill>
            <a:srgbClr val="FF0000"/>
          </a:solidFill>
          <a:latin typeface="Arial" charset="0"/>
        </a:defRPr>
      </a:lvl8pPr>
      <a:lvl9pPr marL="1828800" algn="l" rtl="0" eaLnBrk="1" fontAlgn="base" hangingPunct="1">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305800" cy="690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381000" y="838200"/>
            <a:ext cx="8382000" cy="51054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 name="Rectangle 9"/>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11" name="Picture 8" descr="ti_logo_powerpoint_1_line.png"/>
          <p:cNvPicPr>
            <a:picLocks noChangeAspect="1"/>
          </p:cNvPicPr>
          <p:nvPr/>
        </p:nvPicPr>
        <p:blipFill>
          <a:blip r:embed="rId14" cstate="print"/>
          <a:srcRect/>
          <a:stretch>
            <a:fillRect/>
          </a:stretch>
        </p:blipFill>
        <p:spPr bwMode="auto">
          <a:xfrm>
            <a:off x="6675438" y="6440488"/>
            <a:ext cx="1874837" cy="231775"/>
          </a:xfrm>
          <a:prstGeom prst="rect">
            <a:avLst/>
          </a:prstGeom>
          <a:noFill/>
          <a:ln w="9525">
            <a:noFill/>
            <a:miter lim="800000"/>
            <a:headEnd/>
            <a:tailEnd/>
          </a:ln>
        </p:spPr>
      </p:pic>
      <p:sp>
        <p:nvSpPr>
          <p:cNvPr id="1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advClick="0">
    <p:pull dir="d"/>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2800" b="1">
          <a:solidFill>
            <a:srgbClr val="FF0000"/>
          </a:solidFill>
          <a:latin typeface="+mj-lt"/>
          <a:ea typeface="+mj-ea"/>
          <a:cs typeface="+mj-cs"/>
        </a:defRPr>
      </a:lvl1pPr>
      <a:lvl2pPr algn="l" rtl="0" eaLnBrk="0" fontAlgn="base" hangingPunct="0">
        <a:lnSpc>
          <a:spcPct val="85000"/>
        </a:lnSpc>
        <a:spcBef>
          <a:spcPct val="0"/>
        </a:spcBef>
        <a:spcAft>
          <a:spcPct val="0"/>
        </a:spcAft>
        <a:defRPr sz="2800" b="1">
          <a:solidFill>
            <a:srgbClr val="FF0000"/>
          </a:solidFill>
          <a:latin typeface="Arial" charset="0"/>
        </a:defRPr>
      </a:lvl2pPr>
      <a:lvl3pPr algn="l" rtl="0" eaLnBrk="0" fontAlgn="base" hangingPunct="0">
        <a:lnSpc>
          <a:spcPct val="85000"/>
        </a:lnSpc>
        <a:spcBef>
          <a:spcPct val="0"/>
        </a:spcBef>
        <a:spcAft>
          <a:spcPct val="0"/>
        </a:spcAft>
        <a:defRPr sz="2800" b="1">
          <a:solidFill>
            <a:srgbClr val="FF0000"/>
          </a:solidFill>
          <a:latin typeface="Arial" charset="0"/>
        </a:defRPr>
      </a:lvl3pPr>
      <a:lvl4pPr algn="l" rtl="0" eaLnBrk="0" fontAlgn="base" hangingPunct="0">
        <a:lnSpc>
          <a:spcPct val="85000"/>
        </a:lnSpc>
        <a:spcBef>
          <a:spcPct val="0"/>
        </a:spcBef>
        <a:spcAft>
          <a:spcPct val="0"/>
        </a:spcAft>
        <a:defRPr sz="2800" b="1">
          <a:solidFill>
            <a:srgbClr val="FF0000"/>
          </a:solidFill>
          <a:latin typeface="Arial" charset="0"/>
        </a:defRPr>
      </a:lvl4pPr>
      <a:lvl5pPr algn="l" rtl="0" eaLnBrk="0" fontAlgn="base" hangingPunct="0">
        <a:lnSpc>
          <a:spcPct val="85000"/>
        </a:lnSpc>
        <a:spcBef>
          <a:spcPct val="0"/>
        </a:spcBef>
        <a:spcAft>
          <a:spcPct val="0"/>
        </a:spcAft>
        <a:defRPr sz="2800" b="1">
          <a:solidFill>
            <a:srgbClr val="FF0000"/>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buChar char="v"/>
        <a:defRPr b="1">
          <a:solidFill>
            <a:schemeClr val="tx1"/>
          </a:solidFill>
          <a:latin typeface="+mn-lt"/>
          <a:ea typeface="+mn-ea"/>
          <a:cs typeface="+mn-cs"/>
        </a:defRPr>
      </a:lvl1pPr>
      <a:lvl2pPr marL="742950" indent="-285750" algn="l" rtl="0" eaLnBrk="0" fontAlgn="base" hangingPunct="0">
        <a:spcBef>
          <a:spcPct val="0"/>
        </a:spcBef>
        <a:spcAft>
          <a:spcPct val="0"/>
        </a:spcAft>
        <a:buFont typeface="Wingdings" pitchFamily="2" charset="2"/>
        <a:buChar char="Ø"/>
        <a:defRPr sz="1600">
          <a:solidFill>
            <a:schemeClr val="tx1"/>
          </a:solidFill>
          <a:latin typeface="+mn-lt"/>
        </a:defRPr>
      </a:lvl2pPr>
      <a:lvl3pPr marL="1143000" indent="-228600" algn="l" rtl="0" eaLnBrk="0" fontAlgn="base" hangingPunct="0">
        <a:spcBef>
          <a:spcPct val="0"/>
        </a:spcBef>
        <a:spcAft>
          <a:spcPct val="0"/>
        </a:spcAft>
        <a:buChar char="•"/>
        <a:defRPr sz="1600">
          <a:solidFill>
            <a:schemeClr val="tx1"/>
          </a:solidFill>
          <a:latin typeface="+mn-lt"/>
        </a:defRPr>
      </a:lvl3pPr>
      <a:lvl4pPr marL="1600200" indent="-228600" algn="l" rtl="0" eaLnBrk="0" fontAlgn="base" hangingPunct="0">
        <a:spcBef>
          <a:spcPct val="0"/>
        </a:spcBef>
        <a:spcAft>
          <a:spcPct val="0"/>
        </a:spcAft>
        <a:buChar char="–"/>
        <a:defRPr sz="1400">
          <a:solidFill>
            <a:schemeClr val="tx1"/>
          </a:solidFill>
          <a:latin typeface="+mn-lt"/>
        </a:defRPr>
      </a:lvl4pPr>
      <a:lvl5pPr marL="2057400" indent="-228600" algn="l" rtl="0" eaLnBrk="0" fontAlgn="base" hangingPunct="0">
        <a:spcBef>
          <a:spcPct val="0"/>
        </a:spcBef>
        <a:spcAft>
          <a:spcPct val="0"/>
        </a:spcAft>
        <a:buChar char="»"/>
        <a:defRPr sz="1200">
          <a:solidFill>
            <a:schemeClr val="tx1"/>
          </a:solidFill>
          <a:latin typeface="+mn-lt"/>
        </a:defRPr>
      </a:lvl5pPr>
      <a:lvl6pPr marL="2514600" indent="-228600" algn="l" rtl="0" fontAlgn="base">
        <a:spcBef>
          <a:spcPct val="0"/>
        </a:spcBef>
        <a:spcAft>
          <a:spcPct val="0"/>
        </a:spcAft>
        <a:buChar char="»"/>
        <a:defRPr sz="1200">
          <a:solidFill>
            <a:schemeClr val="tx1"/>
          </a:solidFill>
          <a:latin typeface="+mn-lt"/>
        </a:defRPr>
      </a:lvl6pPr>
      <a:lvl7pPr marL="2971800" indent="-228600" algn="l" rtl="0" fontAlgn="base">
        <a:spcBef>
          <a:spcPct val="0"/>
        </a:spcBef>
        <a:spcAft>
          <a:spcPct val="0"/>
        </a:spcAft>
        <a:buChar char="»"/>
        <a:defRPr sz="1200">
          <a:solidFill>
            <a:schemeClr val="tx1"/>
          </a:solidFill>
          <a:latin typeface="+mn-lt"/>
        </a:defRPr>
      </a:lvl7pPr>
      <a:lvl8pPr marL="3429000" indent="-228600" algn="l" rtl="0" fontAlgn="base">
        <a:spcBef>
          <a:spcPct val="0"/>
        </a:spcBef>
        <a:spcAft>
          <a:spcPct val="0"/>
        </a:spcAft>
        <a:buChar char="»"/>
        <a:defRPr sz="1200">
          <a:solidFill>
            <a:schemeClr val="tx1"/>
          </a:solidFill>
          <a:latin typeface="+mn-lt"/>
        </a:defRPr>
      </a:lvl8pPr>
      <a:lvl9pPr marL="3886200" indent="-228600" algn="l" rtl="0" fontAlgn="base">
        <a:spcBef>
          <a:spcPct val="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8" name="Rectangle 10"/>
          <p:cNvSpPr>
            <a:spLocks noGrp="1" noChangeArrowheads="1"/>
          </p:cNvSpPr>
          <p:nvPr>
            <p:ph type="title"/>
          </p:nvPr>
        </p:nvSpPr>
        <p:spPr bwMode="auto">
          <a:xfrm>
            <a:off x="131763" y="90488"/>
            <a:ext cx="8882062"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r" rtl="0" eaLnBrk="0" fontAlgn="base" hangingPunct="0">
        <a:lnSpc>
          <a:spcPct val="90000"/>
        </a:lnSpc>
        <a:spcBef>
          <a:spcPct val="0"/>
        </a:spcBef>
        <a:spcAft>
          <a:spcPct val="0"/>
        </a:spcAft>
        <a:defRPr sz="3600" b="1">
          <a:solidFill>
            <a:srgbClr val="9A0000"/>
          </a:solidFill>
          <a:latin typeface="+mj-lt"/>
          <a:ea typeface="+mj-ea"/>
          <a:cs typeface="+mj-cs"/>
        </a:defRPr>
      </a:lvl1pPr>
      <a:lvl2pPr algn="r" rtl="0" eaLnBrk="0" fontAlgn="base" hangingPunct="0">
        <a:lnSpc>
          <a:spcPct val="90000"/>
        </a:lnSpc>
        <a:spcBef>
          <a:spcPct val="0"/>
        </a:spcBef>
        <a:spcAft>
          <a:spcPct val="0"/>
        </a:spcAft>
        <a:defRPr sz="3600" b="1">
          <a:solidFill>
            <a:srgbClr val="9A0000"/>
          </a:solidFill>
          <a:latin typeface="Arial" charset="0"/>
        </a:defRPr>
      </a:lvl2pPr>
      <a:lvl3pPr algn="r" rtl="0" eaLnBrk="0" fontAlgn="base" hangingPunct="0">
        <a:lnSpc>
          <a:spcPct val="90000"/>
        </a:lnSpc>
        <a:spcBef>
          <a:spcPct val="0"/>
        </a:spcBef>
        <a:spcAft>
          <a:spcPct val="0"/>
        </a:spcAft>
        <a:defRPr sz="3600" b="1">
          <a:solidFill>
            <a:srgbClr val="9A0000"/>
          </a:solidFill>
          <a:latin typeface="Arial" charset="0"/>
        </a:defRPr>
      </a:lvl3pPr>
      <a:lvl4pPr algn="r" rtl="0" eaLnBrk="0" fontAlgn="base" hangingPunct="0">
        <a:lnSpc>
          <a:spcPct val="90000"/>
        </a:lnSpc>
        <a:spcBef>
          <a:spcPct val="0"/>
        </a:spcBef>
        <a:spcAft>
          <a:spcPct val="0"/>
        </a:spcAft>
        <a:defRPr sz="3600" b="1">
          <a:solidFill>
            <a:srgbClr val="9A0000"/>
          </a:solidFill>
          <a:latin typeface="Arial" charset="0"/>
        </a:defRPr>
      </a:lvl4pPr>
      <a:lvl5pPr algn="r" rtl="0" eaLnBrk="0" fontAlgn="base" hangingPunct="0">
        <a:lnSpc>
          <a:spcPct val="90000"/>
        </a:lnSpc>
        <a:spcBef>
          <a:spcPct val="0"/>
        </a:spcBef>
        <a:spcAft>
          <a:spcPct val="0"/>
        </a:spcAft>
        <a:defRPr sz="3600" b="1">
          <a:solidFill>
            <a:srgbClr val="9A0000"/>
          </a:solidFill>
          <a:latin typeface="Arial" charset="0"/>
        </a:defRPr>
      </a:lvl5pPr>
      <a:lvl6pPr marL="457200" algn="r" rtl="0" eaLnBrk="0" fontAlgn="base" hangingPunct="0">
        <a:lnSpc>
          <a:spcPct val="90000"/>
        </a:lnSpc>
        <a:spcBef>
          <a:spcPct val="0"/>
        </a:spcBef>
        <a:spcAft>
          <a:spcPct val="0"/>
        </a:spcAft>
        <a:defRPr sz="3600" b="1">
          <a:solidFill>
            <a:srgbClr val="9A0000"/>
          </a:solidFill>
          <a:latin typeface="Arial" charset="0"/>
        </a:defRPr>
      </a:lvl6pPr>
      <a:lvl7pPr marL="914400" algn="r" rtl="0" eaLnBrk="0" fontAlgn="base" hangingPunct="0">
        <a:lnSpc>
          <a:spcPct val="90000"/>
        </a:lnSpc>
        <a:spcBef>
          <a:spcPct val="0"/>
        </a:spcBef>
        <a:spcAft>
          <a:spcPct val="0"/>
        </a:spcAft>
        <a:defRPr sz="3600" b="1">
          <a:solidFill>
            <a:srgbClr val="9A0000"/>
          </a:solidFill>
          <a:latin typeface="Arial" charset="0"/>
        </a:defRPr>
      </a:lvl7pPr>
      <a:lvl8pPr marL="1371600" algn="r" rtl="0" eaLnBrk="0" fontAlgn="base" hangingPunct="0">
        <a:lnSpc>
          <a:spcPct val="90000"/>
        </a:lnSpc>
        <a:spcBef>
          <a:spcPct val="0"/>
        </a:spcBef>
        <a:spcAft>
          <a:spcPct val="0"/>
        </a:spcAft>
        <a:defRPr sz="3600" b="1">
          <a:solidFill>
            <a:srgbClr val="9A0000"/>
          </a:solidFill>
          <a:latin typeface="Arial" charset="0"/>
        </a:defRPr>
      </a:lvl8pPr>
      <a:lvl9pPr marL="1828800" algn="r" rtl="0" eaLnBrk="0" fontAlgn="base" hangingPunct="0">
        <a:lnSpc>
          <a:spcPct val="90000"/>
        </a:lnSpc>
        <a:spcBef>
          <a:spcPct val="0"/>
        </a:spcBef>
        <a:spcAft>
          <a:spcPct val="0"/>
        </a:spcAft>
        <a:defRPr sz="3600" b="1">
          <a:solidFill>
            <a:srgbClr val="9A00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bwMode="auto">
          <a:xfrm>
            <a:off x="131763" y="90488"/>
            <a:ext cx="8882062"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r" rtl="0" fontAlgn="base">
        <a:lnSpc>
          <a:spcPct val="90000"/>
        </a:lnSpc>
        <a:spcBef>
          <a:spcPct val="0"/>
        </a:spcBef>
        <a:spcAft>
          <a:spcPct val="0"/>
        </a:spcAft>
        <a:defRPr sz="3600" b="1">
          <a:solidFill>
            <a:srgbClr val="9A0000"/>
          </a:solidFill>
          <a:latin typeface="+mj-lt"/>
          <a:ea typeface="+mj-ea"/>
          <a:cs typeface="+mj-cs"/>
        </a:defRPr>
      </a:lvl1pPr>
      <a:lvl2pPr algn="r" rtl="0" fontAlgn="base">
        <a:lnSpc>
          <a:spcPct val="90000"/>
        </a:lnSpc>
        <a:spcBef>
          <a:spcPct val="0"/>
        </a:spcBef>
        <a:spcAft>
          <a:spcPct val="0"/>
        </a:spcAft>
        <a:defRPr sz="3600" b="1">
          <a:solidFill>
            <a:srgbClr val="9A0000"/>
          </a:solidFill>
          <a:latin typeface="Arial" charset="0"/>
        </a:defRPr>
      </a:lvl2pPr>
      <a:lvl3pPr algn="r" rtl="0" fontAlgn="base">
        <a:lnSpc>
          <a:spcPct val="90000"/>
        </a:lnSpc>
        <a:spcBef>
          <a:spcPct val="0"/>
        </a:spcBef>
        <a:spcAft>
          <a:spcPct val="0"/>
        </a:spcAft>
        <a:defRPr sz="3600" b="1">
          <a:solidFill>
            <a:srgbClr val="9A0000"/>
          </a:solidFill>
          <a:latin typeface="Arial" charset="0"/>
        </a:defRPr>
      </a:lvl3pPr>
      <a:lvl4pPr algn="r" rtl="0" fontAlgn="base">
        <a:lnSpc>
          <a:spcPct val="90000"/>
        </a:lnSpc>
        <a:spcBef>
          <a:spcPct val="0"/>
        </a:spcBef>
        <a:spcAft>
          <a:spcPct val="0"/>
        </a:spcAft>
        <a:defRPr sz="3600" b="1">
          <a:solidFill>
            <a:srgbClr val="9A0000"/>
          </a:solidFill>
          <a:latin typeface="Arial" charset="0"/>
        </a:defRPr>
      </a:lvl4pPr>
      <a:lvl5pPr algn="r" rtl="0" fontAlgn="base">
        <a:lnSpc>
          <a:spcPct val="90000"/>
        </a:lnSpc>
        <a:spcBef>
          <a:spcPct val="0"/>
        </a:spcBef>
        <a:spcAft>
          <a:spcPct val="0"/>
        </a:spcAft>
        <a:defRPr sz="3600" b="1">
          <a:solidFill>
            <a:srgbClr val="9A0000"/>
          </a:solidFill>
          <a:latin typeface="Arial" charset="0"/>
        </a:defRPr>
      </a:lvl5pPr>
      <a:lvl6pPr marL="457200" algn="r" rtl="0" fontAlgn="base">
        <a:lnSpc>
          <a:spcPct val="90000"/>
        </a:lnSpc>
        <a:spcBef>
          <a:spcPct val="0"/>
        </a:spcBef>
        <a:spcAft>
          <a:spcPct val="0"/>
        </a:spcAft>
        <a:defRPr sz="3600" b="1">
          <a:solidFill>
            <a:srgbClr val="9A0000"/>
          </a:solidFill>
          <a:latin typeface="Arial" charset="0"/>
        </a:defRPr>
      </a:lvl6pPr>
      <a:lvl7pPr marL="914400" algn="r" rtl="0" fontAlgn="base">
        <a:lnSpc>
          <a:spcPct val="90000"/>
        </a:lnSpc>
        <a:spcBef>
          <a:spcPct val="0"/>
        </a:spcBef>
        <a:spcAft>
          <a:spcPct val="0"/>
        </a:spcAft>
        <a:defRPr sz="3600" b="1">
          <a:solidFill>
            <a:srgbClr val="9A0000"/>
          </a:solidFill>
          <a:latin typeface="Arial" charset="0"/>
        </a:defRPr>
      </a:lvl7pPr>
      <a:lvl8pPr marL="1371600" algn="r" rtl="0" fontAlgn="base">
        <a:lnSpc>
          <a:spcPct val="90000"/>
        </a:lnSpc>
        <a:spcBef>
          <a:spcPct val="0"/>
        </a:spcBef>
        <a:spcAft>
          <a:spcPct val="0"/>
        </a:spcAft>
        <a:defRPr sz="3600" b="1">
          <a:solidFill>
            <a:srgbClr val="9A0000"/>
          </a:solidFill>
          <a:latin typeface="Arial" charset="0"/>
        </a:defRPr>
      </a:lvl8pPr>
      <a:lvl9pPr marL="1828800" algn="r" rtl="0" fontAlgn="base">
        <a:lnSpc>
          <a:spcPct val="90000"/>
        </a:lnSpc>
        <a:spcBef>
          <a:spcPct val="0"/>
        </a:spcBef>
        <a:spcAft>
          <a:spcPct val="0"/>
        </a:spcAft>
        <a:defRPr sz="3600" b="1">
          <a:solidFill>
            <a:srgbClr val="9A00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31763" y="90488"/>
            <a:ext cx="8882062" cy="65405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 Goes Here</a:t>
            </a:r>
          </a:p>
        </p:txBody>
      </p:sp>
      <p:sp>
        <p:nvSpPr>
          <p:cNvPr id="8" name="Rectangle 7"/>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9" name="Picture 8" descr="ti_logo_powerpoint_1_line.png"/>
          <p:cNvPicPr>
            <a:picLocks noChangeAspect="1"/>
          </p:cNvPicPr>
          <p:nvPr/>
        </p:nvPicPr>
        <p:blipFill>
          <a:blip r:embed="rId13" cstate="print"/>
          <a:srcRect/>
          <a:stretch>
            <a:fillRect/>
          </a:stretch>
        </p:blipFill>
        <p:spPr bwMode="auto">
          <a:xfrm>
            <a:off x="6675438" y="6440488"/>
            <a:ext cx="1874837" cy="231775"/>
          </a:xfrm>
          <a:prstGeom prst="rect">
            <a:avLst/>
          </a:prstGeom>
          <a:noFill/>
          <a:ln w="9525">
            <a:noFill/>
            <a:miter lim="800000"/>
            <a:headEnd/>
            <a:tailEnd/>
          </a:ln>
        </p:spPr>
      </p:pic>
      <p:sp>
        <p:nvSpPr>
          <p:cNvPr id="10"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fontAlgn="auto" hangingPunct="1">
              <a:lnSpc>
                <a:spcPct val="100000"/>
              </a:lnSpc>
              <a:spcBef>
                <a:spcPts val="0"/>
              </a:spcBef>
              <a:spcAft>
                <a:spcPts val="0"/>
              </a:spcAft>
            </a:pPr>
            <a:fld id="{B6F15528-21DE-4FAA-801E-634DDDAF4B2B}" type="slidenum">
              <a:rPr lang="en-US" smtClean="0">
                <a:solidFill>
                  <a:srgbClr val="000000"/>
                </a:solidFill>
                <a:latin typeface="Arial"/>
              </a:rPr>
              <a:pPr eaLnBrk="1" fontAlgn="auto" hangingPunct="1">
                <a:lnSpc>
                  <a:spcPct val="100000"/>
                </a:lnSpc>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slow">
    <p:fade thruBlk="1"/>
  </p:transition>
  <p:txStyles>
    <p:titleStyle>
      <a:lvl1pPr algn="r" rtl="0" eaLnBrk="0" fontAlgn="base" hangingPunct="0">
        <a:lnSpc>
          <a:spcPct val="90000"/>
        </a:lnSpc>
        <a:spcBef>
          <a:spcPct val="0"/>
        </a:spcBef>
        <a:spcAft>
          <a:spcPct val="0"/>
        </a:spcAft>
        <a:defRPr sz="4800" b="1">
          <a:solidFill>
            <a:srgbClr val="9A0000"/>
          </a:solidFill>
          <a:latin typeface="+mj-lt"/>
          <a:ea typeface="+mj-ea"/>
          <a:cs typeface="+mj-cs"/>
        </a:defRPr>
      </a:lvl1pPr>
      <a:lvl2pPr algn="r" rtl="0" eaLnBrk="0" fontAlgn="base" hangingPunct="0">
        <a:lnSpc>
          <a:spcPct val="90000"/>
        </a:lnSpc>
        <a:spcBef>
          <a:spcPct val="0"/>
        </a:spcBef>
        <a:spcAft>
          <a:spcPct val="0"/>
        </a:spcAft>
        <a:defRPr sz="4800" b="1">
          <a:solidFill>
            <a:srgbClr val="9A0000"/>
          </a:solidFill>
          <a:latin typeface="Arial" pitchFamily="34" charset="0"/>
        </a:defRPr>
      </a:lvl2pPr>
      <a:lvl3pPr algn="r" rtl="0" eaLnBrk="0" fontAlgn="base" hangingPunct="0">
        <a:lnSpc>
          <a:spcPct val="90000"/>
        </a:lnSpc>
        <a:spcBef>
          <a:spcPct val="0"/>
        </a:spcBef>
        <a:spcAft>
          <a:spcPct val="0"/>
        </a:spcAft>
        <a:defRPr sz="4800" b="1">
          <a:solidFill>
            <a:srgbClr val="9A0000"/>
          </a:solidFill>
          <a:latin typeface="Arial" pitchFamily="34" charset="0"/>
        </a:defRPr>
      </a:lvl3pPr>
      <a:lvl4pPr algn="r" rtl="0" eaLnBrk="0" fontAlgn="base" hangingPunct="0">
        <a:lnSpc>
          <a:spcPct val="90000"/>
        </a:lnSpc>
        <a:spcBef>
          <a:spcPct val="0"/>
        </a:spcBef>
        <a:spcAft>
          <a:spcPct val="0"/>
        </a:spcAft>
        <a:defRPr sz="4800" b="1">
          <a:solidFill>
            <a:srgbClr val="9A0000"/>
          </a:solidFill>
          <a:latin typeface="Arial" pitchFamily="34" charset="0"/>
        </a:defRPr>
      </a:lvl4pPr>
      <a:lvl5pPr algn="r" rtl="0" eaLnBrk="0" fontAlgn="base" hangingPunct="0">
        <a:lnSpc>
          <a:spcPct val="90000"/>
        </a:lnSpc>
        <a:spcBef>
          <a:spcPct val="0"/>
        </a:spcBef>
        <a:spcAft>
          <a:spcPct val="0"/>
        </a:spcAft>
        <a:defRPr sz="4800" b="1">
          <a:solidFill>
            <a:srgbClr val="9A0000"/>
          </a:solidFill>
          <a:latin typeface="Arial" pitchFamily="34" charset="0"/>
        </a:defRPr>
      </a:lvl5pPr>
      <a:lvl6pPr marL="457200" algn="r" rtl="0" fontAlgn="base">
        <a:lnSpc>
          <a:spcPct val="90000"/>
        </a:lnSpc>
        <a:spcBef>
          <a:spcPct val="0"/>
        </a:spcBef>
        <a:spcAft>
          <a:spcPct val="0"/>
        </a:spcAft>
        <a:defRPr sz="4800" b="1">
          <a:solidFill>
            <a:srgbClr val="9A0000"/>
          </a:solidFill>
          <a:latin typeface="Arial" pitchFamily="34" charset="0"/>
        </a:defRPr>
      </a:lvl6pPr>
      <a:lvl7pPr marL="914400" algn="r" rtl="0" fontAlgn="base">
        <a:lnSpc>
          <a:spcPct val="90000"/>
        </a:lnSpc>
        <a:spcBef>
          <a:spcPct val="0"/>
        </a:spcBef>
        <a:spcAft>
          <a:spcPct val="0"/>
        </a:spcAft>
        <a:defRPr sz="4800" b="1">
          <a:solidFill>
            <a:srgbClr val="9A0000"/>
          </a:solidFill>
          <a:latin typeface="Arial" pitchFamily="34" charset="0"/>
        </a:defRPr>
      </a:lvl7pPr>
      <a:lvl8pPr marL="1371600" algn="r" rtl="0" fontAlgn="base">
        <a:lnSpc>
          <a:spcPct val="90000"/>
        </a:lnSpc>
        <a:spcBef>
          <a:spcPct val="0"/>
        </a:spcBef>
        <a:spcAft>
          <a:spcPct val="0"/>
        </a:spcAft>
        <a:defRPr sz="4800" b="1">
          <a:solidFill>
            <a:srgbClr val="9A0000"/>
          </a:solidFill>
          <a:latin typeface="Arial" pitchFamily="34" charset="0"/>
        </a:defRPr>
      </a:lvl8pPr>
      <a:lvl9pPr marL="1828800" algn="r" rtl="0" fontAlgn="base">
        <a:lnSpc>
          <a:spcPct val="90000"/>
        </a:lnSpc>
        <a:spcBef>
          <a:spcPct val="0"/>
        </a:spcBef>
        <a:spcAft>
          <a:spcPct val="0"/>
        </a:spcAft>
        <a:defRPr sz="4800" b="1">
          <a:solidFill>
            <a:srgbClr val="9A00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0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0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0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0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715507" y="736169"/>
            <a:ext cx="7167730" cy="2406813"/>
          </a:xfrm>
          <a:prstGeom prst="rect">
            <a:avLst/>
          </a:prstGeom>
          <a:noFill/>
          <a:ln w="9525" algn="ctr">
            <a:noFill/>
            <a:miter lim="800000"/>
            <a:headEnd/>
            <a:tailEnd/>
          </a:ln>
        </p:spPr>
        <p:txBody>
          <a:bodyPr wrap="square">
            <a:spAutoFit/>
          </a:bodyPr>
          <a:lstStyle/>
          <a:p>
            <a:pPr algn="l" eaLnBrk="0" hangingPunct="0">
              <a:buClr>
                <a:srgbClr val="CC00FF"/>
              </a:buClr>
            </a:pPr>
            <a:r>
              <a:rPr lang="en-US" sz="8000" b="1" dirty="0" smtClean="0">
                <a:solidFill>
                  <a:srgbClr val="FF0000"/>
                </a:solidFill>
              </a:rPr>
              <a:t>RS232</a:t>
            </a:r>
          </a:p>
          <a:p>
            <a:pPr algn="l" eaLnBrk="0" hangingPunct="0">
              <a:buClr>
                <a:srgbClr val="CC00FF"/>
              </a:buClr>
            </a:pPr>
            <a:r>
              <a:rPr lang="en-US" sz="8000" b="1" dirty="0" smtClean="0">
                <a:solidFill>
                  <a:srgbClr val="FF0000"/>
                </a:solidFill>
              </a:rPr>
              <a:t>Replacement</a:t>
            </a:r>
            <a:endParaRPr lang="en-US" sz="8000" b="1" dirty="0" smtClean="0">
              <a:solidFill>
                <a:srgbClr val="FF0000"/>
              </a:solidFill>
            </a:endParaRPr>
          </a:p>
        </p:txBody>
      </p:sp>
    </p:spTree>
    <p:extLst>
      <p:ext uri="{BB962C8B-B14F-4D97-AF65-F5344CB8AC3E}">
        <p14:creationId xmlns:p14="http://schemas.microsoft.com/office/powerpoint/2010/main" val="3200919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58306" y="659969"/>
            <a:ext cx="8816421" cy="2812116"/>
          </a:xfrm>
          <a:prstGeom prst="rect">
            <a:avLst/>
          </a:prstGeom>
          <a:noFill/>
          <a:ln w="9525" algn="ctr">
            <a:noFill/>
            <a:miter lim="800000"/>
            <a:headEnd/>
            <a:tailEnd/>
          </a:ln>
        </p:spPr>
        <p:txBody>
          <a:bodyPr wrap="square">
            <a:spAutoFit/>
          </a:bodyPr>
          <a:lstStyle/>
          <a:p>
            <a:pPr algn="l" eaLnBrk="0" hangingPunct="0">
              <a:buClr>
                <a:srgbClr val="CC00FF"/>
              </a:buClr>
            </a:pPr>
            <a:r>
              <a:rPr lang="en-US" sz="2800" b="1" dirty="0" smtClean="0"/>
              <a:t>Problem Description:</a:t>
            </a:r>
          </a:p>
          <a:p>
            <a:pPr algn="l" eaLnBrk="0" hangingPunct="0">
              <a:buClr>
                <a:srgbClr val="CC00FF"/>
              </a:buClr>
            </a:pPr>
            <a:endParaRPr lang="en-US" sz="1600" b="1" dirty="0" smtClean="0"/>
          </a:p>
          <a:p>
            <a:pPr algn="l" eaLnBrk="0" hangingPunct="0">
              <a:buClr>
                <a:srgbClr val="CC00FF"/>
              </a:buClr>
            </a:pPr>
            <a:r>
              <a:rPr lang="en-US" sz="1600" b="1" dirty="0" smtClean="0"/>
              <a:t>Customer would like to use TRS232 instead of ADM202E since they are p2p compatible devices. </a:t>
            </a:r>
            <a:r>
              <a:rPr lang="en-US" sz="1600" b="1" dirty="0"/>
              <a:t>H</a:t>
            </a:r>
            <a:r>
              <a:rPr lang="en-US" sz="1600" b="1" dirty="0" smtClean="0"/>
              <a:t>owever We found the voltage ripple of TRS232 is worse than ADI event though the communication is ok so far.</a:t>
            </a:r>
          </a:p>
          <a:p>
            <a:pPr algn="l" eaLnBrk="0" hangingPunct="0">
              <a:buClr>
                <a:srgbClr val="CC00FF"/>
              </a:buClr>
            </a:pPr>
            <a:endParaRPr lang="en-US" sz="1600" b="1" dirty="0"/>
          </a:p>
          <a:p>
            <a:pPr algn="l" eaLnBrk="0" hangingPunct="0">
              <a:buClr>
                <a:srgbClr val="CC00FF"/>
              </a:buClr>
            </a:pPr>
            <a:r>
              <a:rPr lang="en-US" sz="1600" b="1" dirty="0" smtClean="0"/>
              <a:t>We’d like to know how come the ripple voltage is worse than ADI at the same conditions? And is this influenced to the communication performance potentially? </a:t>
            </a:r>
          </a:p>
          <a:p>
            <a:pPr algn="l" eaLnBrk="0" hangingPunct="0">
              <a:buClr>
                <a:srgbClr val="CC00FF"/>
              </a:buClr>
            </a:pPr>
            <a:endParaRPr lang="en-US" sz="1600" b="1" dirty="0"/>
          </a:p>
          <a:p>
            <a:pPr algn="l" eaLnBrk="0" hangingPunct="0">
              <a:buClr>
                <a:srgbClr val="CC00FF"/>
              </a:buClr>
            </a:pPr>
            <a:endParaRPr lang="en-US" sz="1600" b="1" dirty="0" smtClean="0"/>
          </a:p>
          <a:p>
            <a:pPr algn="l" eaLnBrk="0" hangingPunct="0">
              <a:buClr>
                <a:srgbClr val="CC00FF"/>
              </a:buClr>
            </a:pPr>
            <a:r>
              <a:rPr lang="en-US" sz="1600" b="1" dirty="0" smtClean="0"/>
              <a:t> </a:t>
            </a:r>
            <a:endParaRPr lang="en-US" sz="1600" b="1" dirty="0" smtClean="0"/>
          </a:p>
        </p:txBody>
      </p:sp>
      <p:pic>
        <p:nvPicPr>
          <p:cNvPr id="3074"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2" y="3194916"/>
            <a:ext cx="7231063"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5127" y="2957928"/>
            <a:ext cx="845127" cy="236988"/>
          </a:xfrm>
          <a:prstGeom prst="rect">
            <a:avLst/>
          </a:prstGeom>
          <a:noFill/>
        </p:spPr>
        <p:txBody>
          <a:bodyPr wrap="square" rtlCol="0">
            <a:spAutoFit/>
          </a:bodyPr>
          <a:lstStyle/>
          <a:p>
            <a:r>
              <a:rPr lang="en-US" dirty="0" smtClean="0"/>
              <a:t>Schematic</a:t>
            </a:r>
            <a:endParaRPr lang="en-US" dirty="0"/>
          </a:p>
        </p:txBody>
      </p:sp>
    </p:spTree>
    <p:extLst>
      <p:ext uri="{BB962C8B-B14F-4D97-AF65-F5344CB8AC3E}">
        <p14:creationId xmlns:p14="http://schemas.microsoft.com/office/powerpoint/2010/main" val="59854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smtClean="0">
                <a:solidFill>
                  <a:srgbClr val="FF0000"/>
                </a:solidFill>
              </a:rPr>
              <a:t>R</a:t>
            </a:r>
            <a:r>
              <a:rPr lang="en-US" altLang="zh-TW" sz="2800" b="1" dirty="0" smtClean="0">
                <a:solidFill>
                  <a:srgbClr val="FF0000"/>
                </a:solidFill>
              </a:rPr>
              <a:t>S232 Replacement</a:t>
            </a:r>
            <a:endParaRPr lang="en-US" sz="2800" b="1" dirty="0" smtClean="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04" y="1185430"/>
            <a:ext cx="55245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65" y="941514"/>
            <a:ext cx="766557" cy="236988"/>
          </a:xfrm>
          <a:prstGeom prst="rect">
            <a:avLst/>
          </a:prstGeom>
          <a:noFill/>
        </p:spPr>
        <p:txBody>
          <a:bodyPr wrap="none" rtlCol="0">
            <a:spAutoFit/>
          </a:bodyPr>
          <a:lstStyle/>
          <a:p>
            <a:r>
              <a:rPr lang="en-US" dirty="0" smtClean="0"/>
              <a:t>ADM202E</a:t>
            </a:r>
            <a:endParaRPr lang="en-US" dirty="0"/>
          </a:p>
        </p:txBody>
      </p:sp>
      <p:cxnSp>
        <p:nvCxnSpPr>
          <p:cNvPr id="8" name="Straight Arrow Connector 7"/>
          <p:cNvCxnSpPr/>
          <p:nvPr/>
        </p:nvCxnSpPr>
        <p:spPr>
          <a:xfrm flipH="1" flipV="1">
            <a:off x="5555673" y="2493818"/>
            <a:ext cx="1496291" cy="91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92782" y="1884218"/>
            <a:ext cx="962891" cy="775855"/>
          </a:xfrm>
          <a:prstGeom prst="ellipse">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9200" indent="-169200" algn="ctr">
              <a:spcBef>
                <a:spcPct val="15000"/>
              </a:spcBef>
              <a:spcAft>
                <a:spcPts val="600"/>
              </a:spcAft>
              <a:buFontTx/>
              <a:buChar char="•"/>
            </a:pPr>
            <a:endParaRPr lang="en-US" sz="1200" dirty="0" smtClean="0">
              <a:solidFill>
                <a:srgbClr val="000000"/>
              </a:solidFill>
              <a:cs typeface="Arial" charset="0"/>
            </a:endParaRPr>
          </a:p>
        </p:txBody>
      </p:sp>
      <p:sp>
        <p:nvSpPr>
          <p:cNvPr id="11" name="TextBox 10"/>
          <p:cNvSpPr txBox="1"/>
          <p:nvPr/>
        </p:nvSpPr>
        <p:spPr>
          <a:xfrm>
            <a:off x="5766046" y="3370521"/>
            <a:ext cx="3249672" cy="1133900"/>
          </a:xfrm>
          <a:prstGeom prst="rect">
            <a:avLst/>
          </a:prstGeom>
          <a:noFill/>
        </p:spPr>
        <p:txBody>
          <a:bodyPr wrap="none" rtlCol="0">
            <a:spAutoFit/>
          </a:bodyPr>
          <a:lstStyle/>
          <a:p>
            <a:r>
              <a:rPr lang="en-US" sz="1800" dirty="0" smtClean="0">
                <a:solidFill>
                  <a:srgbClr val="FF0000"/>
                </a:solidFill>
              </a:rPr>
              <a:t>C3 location is between</a:t>
            </a:r>
          </a:p>
          <a:p>
            <a:r>
              <a:rPr lang="en-US" sz="1800" dirty="0" smtClean="0">
                <a:solidFill>
                  <a:srgbClr val="FF0000"/>
                </a:solidFill>
              </a:rPr>
              <a:t>VCC and V+</a:t>
            </a:r>
          </a:p>
          <a:p>
            <a:endParaRPr lang="en-US" sz="1800" dirty="0">
              <a:solidFill>
                <a:srgbClr val="FF0000"/>
              </a:solidFill>
            </a:endParaRPr>
          </a:p>
          <a:p>
            <a:r>
              <a:rPr lang="en-US" sz="1800" dirty="0" smtClean="0">
                <a:solidFill>
                  <a:srgbClr val="FF0000"/>
                </a:solidFill>
              </a:rPr>
              <a:t>The same w/ Customer Board</a:t>
            </a:r>
            <a:endParaRPr lang="en-US" sz="1800" dirty="0">
              <a:solidFill>
                <a:srgbClr val="FF0000"/>
              </a:solidFill>
            </a:endParaRPr>
          </a:p>
        </p:txBody>
      </p:sp>
    </p:spTree>
    <p:extLst>
      <p:ext uri="{BB962C8B-B14F-4D97-AF65-F5344CB8AC3E}">
        <p14:creationId xmlns:p14="http://schemas.microsoft.com/office/powerpoint/2010/main" val="241280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smtClean="0">
                <a:solidFill>
                  <a:srgbClr val="FF0000"/>
                </a:solidFill>
              </a:rPr>
              <a:t>R</a:t>
            </a:r>
            <a:r>
              <a:rPr lang="en-US" altLang="zh-TW" sz="2800" b="1" dirty="0" smtClean="0">
                <a:solidFill>
                  <a:srgbClr val="FF0000"/>
                </a:solidFill>
              </a:rPr>
              <a:t>S232 Replacement</a:t>
            </a:r>
            <a:endParaRPr lang="en-US" sz="2800" b="1" dirty="0" smtClean="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81100"/>
            <a:ext cx="7010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3830782" y="5583382"/>
            <a:ext cx="112221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smtClean="0">
                <a:solidFill>
                  <a:srgbClr val="FF0000"/>
                </a:solidFill>
              </a:rPr>
              <a:t>V+ and V-</a:t>
            </a:r>
            <a:endParaRPr lang="en-US" sz="2800" b="1" dirty="0" smtClean="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6" y="1420091"/>
            <a:ext cx="4876800" cy="36576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9804" y="1565563"/>
            <a:ext cx="3246612" cy="283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3809" y="972094"/>
            <a:ext cx="1742785" cy="381643"/>
          </a:xfrm>
          <a:prstGeom prst="rect">
            <a:avLst/>
          </a:prstGeom>
          <a:noFill/>
        </p:spPr>
        <p:txBody>
          <a:bodyPr wrap="none" rtlCol="0">
            <a:spAutoFit/>
          </a:bodyPr>
          <a:lstStyle/>
          <a:p>
            <a:pPr algn="l"/>
            <a:r>
              <a:rPr lang="en-US" dirty="0" smtClean="0"/>
              <a:t>ADM202E</a:t>
            </a:r>
          </a:p>
          <a:p>
            <a:pPr algn="l"/>
            <a:r>
              <a:rPr lang="en-US" dirty="0" smtClean="0">
                <a:solidFill>
                  <a:srgbClr val="FF0000"/>
                </a:solidFill>
              </a:rPr>
              <a:t>C1+=C1-=C2+=C2- =&gt; 1uF</a:t>
            </a:r>
            <a:endParaRPr lang="en-US" dirty="0">
              <a:solidFill>
                <a:srgbClr val="FF0000"/>
              </a:solidFill>
            </a:endParaRPr>
          </a:p>
        </p:txBody>
      </p:sp>
    </p:spTree>
    <p:extLst>
      <p:ext uri="{BB962C8B-B14F-4D97-AF65-F5344CB8AC3E}">
        <p14:creationId xmlns:p14="http://schemas.microsoft.com/office/powerpoint/2010/main" val="175993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smtClean="0">
                <a:solidFill>
                  <a:srgbClr val="FF0000"/>
                </a:solidFill>
              </a:rPr>
              <a:t>V+ and V-</a:t>
            </a:r>
            <a:endParaRPr lang="en-US" sz="2800" b="1" dirty="0" smtClean="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4" y="1353737"/>
            <a:ext cx="4876800" cy="36576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968" y="1519993"/>
            <a:ext cx="3246612" cy="283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3809" y="972094"/>
            <a:ext cx="1848583" cy="381643"/>
          </a:xfrm>
          <a:prstGeom prst="rect">
            <a:avLst/>
          </a:prstGeom>
          <a:noFill/>
        </p:spPr>
        <p:txBody>
          <a:bodyPr wrap="none" rtlCol="0">
            <a:spAutoFit/>
          </a:bodyPr>
          <a:lstStyle/>
          <a:p>
            <a:pPr algn="l"/>
            <a:r>
              <a:rPr lang="en-US" dirty="0" smtClean="0"/>
              <a:t>TRS232EIDR</a:t>
            </a:r>
          </a:p>
          <a:p>
            <a:pPr algn="l"/>
            <a:r>
              <a:rPr lang="en-US" dirty="0" smtClean="0">
                <a:solidFill>
                  <a:srgbClr val="FF0000"/>
                </a:solidFill>
              </a:rPr>
              <a:t>C1+=C1-=C2+=C2- =&gt; 0.1uF</a:t>
            </a:r>
            <a:endParaRPr lang="en-US" dirty="0">
              <a:solidFill>
                <a:srgbClr val="FF0000"/>
              </a:solidFill>
            </a:endParaRPr>
          </a:p>
        </p:txBody>
      </p:sp>
      <p:cxnSp>
        <p:nvCxnSpPr>
          <p:cNvPr id="8" name="Straight Arrow Connector 7"/>
          <p:cNvCxnSpPr/>
          <p:nvPr/>
        </p:nvCxnSpPr>
        <p:spPr>
          <a:xfrm flipH="1" flipV="1">
            <a:off x="2743200" y="1877292"/>
            <a:ext cx="215264" cy="374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2264488"/>
            <a:ext cx="546945" cy="236988"/>
          </a:xfrm>
          <a:prstGeom prst="rect">
            <a:avLst/>
          </a:prstGeom>
          <a:noFill/>
        </p:spPr>
        <p:txBody>
          <a:bodyPr wrap="none" rtlCol="0">
            <a:spAutoFit/>
          </a:bodyPr>
          <a:lstStyle/>
          <a:p>
            <a:r>
              <a:rPr lang="en-US" dirty="0" smtClean="0">
                <a:solidFill>
                  <a:schemeClr val="bg1"/>
                </a:solidFill>
              </a:rPr>
              <a:t>Ripple</a:t>
            </a:r>
            <a:endParaRPr lang="en-US" dirty="0">
              <a:solidFill>
                <a:schemeClr val="bg1"/>
              </a:solidFill>
            </a:endParaRPr>
          </a:p>
        </p:txBody>
      </p:sp>
    </p:spTree>
    <p:extLst>
      <p:ext uri="{BB962C8B-B14F-4D97-AF65-F5344CB8AC3E}">
        <p14:creationId xmlns:p14="http://schemas.microsoft.com/office/powerpoint/2010/main" val="2721545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smtClean="0">
                <a:solidFill>
                  <a:srgbClr val="FF0000"/>
                </a:solidFill>
              </a:rPr>
              <a:t>V+ and V-</a:t>
            </a:r>
            <a:endParaRPr lang="en-US" sz="2800" b="1" dirty="0" smtClean="0">
              <a:solidFill>
                <a:srgbClr val="FF0000"/>
              </a:solidFill>
            </a:endParaRPr>
          </a:p>
        </p:txBody>
      </p:sp>
      <p:sp>
        <p:nvSpPr>
          <p:cNvPr id="5" name="TextBox 4"/>
          <p:cNvSpPr txBox="1"/>
          <p:nvPr/>
        </p:nvSpPr>
        <p:spPr>
          <a:xfrm>
            <a:off x="353809" y="972094"/>
            <a:ext cx="1742785" cy="381643"/>
          </a:xfrm>
          <a:prstGeom prst="rect">
            <a:avLst/>
          </a:prstGeom>
          <a:noFill/>
        </p:spPr>
        <p:txBody>
          <a:bodyPr wrap="none" rtlCol="0">
            <a:spAutoFit/>
          </a:bodyPr>
          <a:lstStyle/>
          <a:p>
            <a:pPr algn="l"/>
            <a:r>
              <a:rPr lang="en-US" dirty="0" smtClean="0"/>
              <a:t>TRS232EIDR</a:t>
            </a:r>
          </a:p>
          <a:p>
            <a:pPr algn="l"/>
            <a:r>
              <a:rPr lang="en-US" dirty="0" smtClean="0">
                <a:solidFill>
                  <a:srgbClr val="FF0000"/>
                </a:solidFill>
              </a:rPr>
              <a:t>C1+=C1-=C2+=C2- =&gt; 1uF</a:t>
            </a:r>
            <a:endParaRPr lang="en-US"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84" y="1353738"/>
            <a:ext cx="4876800" cy="36576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9804" y="1565563"/>
            <a:ext cx="3246612" cy="283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63491" y="2058130"/>
            <a:ext cx="404278" cy="236988"/>
          </a:xfrm>
          <a:prstGeom prst="rect">
            <a:avLst/>
          </a:prstGeom>
          <a:solidFill>
            <a:schemeClr val="bg1"/>
          </a:solidFill>
        </p:spPr>
        <p:txBody>
          <a:bodyPr wrap="none" rtlCol="0">
            <a:spAutoFit/>
          </a:bodyPr>
          <a:lstStyle/>
          <a:p>
            <a:r>
              <a:rPr lang="en-US" dirty="0" smtClean="0">
                <a:solidFill>
                  <a:srgbClr val="FF0000"/>
                </a:solidFill>
              </a:rPr>
              <a:t>1uF</a:t>
            </a:r>
            <a:endParaRPr lang="en-US" dirty="0">
              <a:solidFill>
                <a:srgbClr val="FF0000"/>
              </a:solidFill>
            </a:endParaRPr>
          </a:p>
        </p:txBody>
      </p:sp>
      <p:sp>
        <p:nvSpPr>
          <p:cNvPr id="9" name="TextBox 8"/>
          <p:cNvSpPr txBox="1"/>
          <p:nvPr/>
        </p:nvSpPr>
        <p:spPr>
          <a:xfrm>
            <a:off x="6056570" y="2397559"/>
            <a:ext cx="404278" cy="236988"/>
          </a:xfrm>
          <a:prstGeom prst="rect">
            <a:avLst/>
          </a:prstGeom>
          <a:solidFill>
            <a:schemeClr val="bg1"/>
          </a:solidFill>
        </p:spPr>
        <p:txBody>
          <a:bodyPr wrap="none" rtlCol="0">
            <a:spAutoFit/>
          </a:bodyPr>
          <a:lstStyle/>
          <a:p>
            <a:r>
              <a:rPr lang="en-US" dirty="0" smtClean="0">
                <a:solidFill>
                  <a:srgbClr val="FF0000"/>
                </a:solidFill>
              </a:rPr>
              <a:t>1uF</a:t>
            </a:r>
            <a:endParaRPr lang="en-US" dirty="0">
              <a:solidFill>
                <a:srgbClr val="FF0000"/>
              </a:solidFill>
            </a:endParaRPr>
          </a:p>
        </p:txBody>
      </p:sp>
      <p:cxnSp>
        <p:nvCxnSpPr>
          <p:cNvPr id="10" name="Straight Arrow Connector 9"/>
          <p:cNvCxnSpPr/>
          <p:nvPr/>
        </p:nvCxnSpPr>
        <p:spPr>
          <a:xfrm flipH="1" flipV="1">
            <a:off x="2875652" y="1745674"/>
            <a:ext cx="215264" cy="374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28513" y="2145994"/>
            <a:ext cx="546945" cy="236988"/>
          </a:xfrm>
          <a:prstGeom prst="rect">
            <a:avLst/>
          </a:prstGeom>
          <a:noFill/>
        </p:spPr>
        <p:txBody>
          <a:bodyPr wrap="none" rtlCol="0">
            <a:spAutoFit/>
          </a:bodyPr>
          <a:lstStyle/>
          <a:p>
            <a:r>
              <a:rPr lang="en-US" dirty="0" smtClean="0">
                <a:solidFill>
                  <a:schemeClr val="bg1"/>
                </a:solidFill>
              </a:rPr>
              <a:t>Ripple</a:t>
            </a:r>
            <a:endParaRPr lang="en-US" dirty="0">
              <a:solidFill>
                <a:schemeClr val="bg1"/>
              </a:solidFill>
            </a:endParaRPr>
          </a:p>
        </p:txBody>
      </p:sp>
    </p:spTree>
    <p:extLst>
      <p:ext uri="{BB962C8B-B14F-4D97-AF65-F5344CB8AC3E}">
        <p14:creationId xmlns:p14="http://schemas.microsoft.com/office/powerpoint/2010/main" val="551128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5" name="Rectangle 6"/>
          <p:cNvSpPr>
            <a:spLocks noChangeArrowheads="1"/>
          </p:cNvSpPr>
          <p:nvPr/>
        </p:nvSpPr>
        <p:spPr bwMode="auto">
          <a:xfrm>
            <a:off x="279089" y="109112"/>
            <a:ext cx="8332788" cy="497380"/>
          </a:xfrm>
          <a:prstGeom prst="rect">
            <a:avLst/>
          </a:prstGeom>
          <a:noFill/>
          <a:ln w="9525" algn="ctr">
            <a:noFill/>
            <a:miter lim="800000"/>
            <a:headEnd/>
            <a:tailEnd/>
          </a:ln>
        </p:spPr>
        <p:txBody>
          <a:bodyPr>
            <a:spAutoFit/>
          </a:bodyPr>
          <a:lstStyle/>
          <a:p>
            <a:pPr algn="l" eaLnBrk="0" hangingPunct="0">
              <a:buClr>
                <a:srgbClr val="CC00FF"/>
              </a:buClr>
            </a:pPr>
            <a:r>
              <a:rPr lang="en-US" sz="2800" b="1" dirty="0" err="1" smtClean="0">
                <a:solidFill>
                  <a:srgbClr val="FF0000"/>
                </a:solidFill>
              </a:rPr>
              <a:t>TxD</a:t>
            </a:r>
            <a:r>
              <a:rPr lang="en-US" sz="2800" b="1" dirty="0" smtClean="0">
                <a:solidFill>
                  <a:srgbClr val="FF0000"/>
                </a:solidFill>
              </a:rPr>
              <a:t> Waveform with TRS232EIDR</a:t>
            </a:r>
            <a:endParaRPr lang="en-US" sz="2800" b="1" dirty="0" smtClean="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1" y="1288472"/>
            <a:ext cx="5624945" cy="4218709"/>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556" y="1766454"/>
            <a:ext cx="3114974" cy="271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3809" y="972094"/>
            <a:ext cx="1848583" cy="381643"/>
          </a:xfrm>
          <a:prstGeom prst="rect">
            <a:avLst/>
          </a:prstGeom>
          <a:noFill/>
        </p:spPr>
        <p:txBody>
          <a:bodyPr wrap="none" rtlCol="0">
            <a:spAutoFit/>
          </a:bodyPr>
          <a:lstStyle/>
          <a:p>
            <a:pPr algn="l"/>
            <a:r>
              <a:rPr lang="en-US" dirty="0" smtClean="0"/>
              <a:t>TRS232EIDR</a:t>
            </a:r>
          </a:p>
          <a:p>
            <a:pPr algn="l"/>
            <a:r>
              <a:rPr lang="en-US" dirty="0" smtClean="0">
                <a:solidFill>
                  <a:srgbClr val="FF0000"/>
                </a:solidFill>
              </a:rPr>
              <a:t>C1+=C1-=C2+=C2- =&gt; 0.1uF</a:t>
            </a:r>
            <a:endParaRPr lang="en-US" dirty="0">
              <a:solidFill>
                <a:srgbClr val="FF0000"/>
              </a:solidFill>
            </a:endParaRPr>
          </a:p>
        </p:txBody>
      </p:sp>
    </p:spTree>
    <p:extLst>
      <p:ext uri="{BB962C8B-B14F-4D97-AF65-F5344CB8AC3E}">
        <p14:creationId xmlns:p14="http://schemas.microsoft.com/office/powerpoint/2010/main" val="3522534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6969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6969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round/>
          <a:headEnd/>
          <a:tailEnd/>
        </a:ln>
        <a:effectLst>
          <a:glow rad="63500">
            <a:schemeClr val="accent1">
              <a:satMod val="175000"/>
              <a:alpha val="40000"/>
            </a:schemeClr>
          </a:glow>
          <a:outerShdw blurRad="50800" dist="38100" dir="2700000" algn="tl" rotWithShape="0">
            <a:prstClr val="black">
              <a:alpha val="40000"/>
            </a:prstClr>
          </a:outerShdw>
        </a:effectLst>
      </a:spPr>
      <a:bodyPr wrap="none" anchor="ctr"/>
      <a:lstStyle>
        <a:defPPr fontAlgn="base">
          <a:spcBef>
            <a:spcPct val="0"/>
          </a:spcBef>
          <a:spcAft>
            <a:spcPct val="0"/>
          </a:spcAft>
          <a:defRPr dirty="0">
            <a:solidFill>
              <a:srgbClr val="000000"/>
            </a:solidFill>
            <a:latin typeface="+mn-lt"/>
            <a:cs typeface="Arial" charset="0"/>
          </a:defRPr>
        </a:defPPr>
      </a:lstStyle>
    </a:sp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0066FF"/>
            </a:gs>
            <a:gs pos="50000">
              <a:srgbClr val="E1FFEC"/>
            </a:gs>
            <a:gs pos="100000">
              <a:srgbClr val="0066FF"/>
            </a:gs>
          </a:gsLst>
          <a:lin ang="5400000" scaled="1"/>
        </a:gradFill>
        <a:ln w="9525">
          <a:solidFill>
            <a:schemeClr val="tx1"/>
          </a:solidFill>
          <a:round/>
          <a:headEnd/>
          <a:tailEnd/>
        </a:ln>
        <a:effectLst>
          <a:outerShdw dist="71842" dir="2700000" algn="ctr" rotWithShape="0">
            <a:schemeClr val="bg2">
              <a:alpha val="50000"/>
            </a:schemeClr>
          </a:outerShdw>
        </a:effectLst>
      </a:spPr>
      <a:bodyPr wrap="none" anchor="ctr"/>
      <a:lstStyle>
        <a:defPPr algn="ctr">
          <a:lnSpc>
            <a:spcPct val="110000"/>
          </a:lnSpc>
          <a:defRPr sz="800" b="1">
            <a:solidFill>
              <a:schemeClr val="accent2"/>
            </a:solidFill>
            <a:latin typeface="Tahoma" pitchFamily="34" charset="0"/>
          </a:defRPr>
        </a:defPPr>
      </a:lst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33CC"/>
      </a:hlink>
      <a:folHlink>
        <a:srgbClr val="7F7F7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0066FF"/>
            </a:gs>
            <a:gs pos="50000">
              <a:srgbClr val="E1FFEC"/>
            </a:gs>
            <a:gs pos="100000">
              <a:srgbClr val="0066FF"/>
            </a:gs>
          </a:gsLst>
          <a:lin ang="5400000" scaled="1"/>
        </a:gradFill>
        <a:ln w="9525">
          <a:solidFill>
            <a:schemeClr val="tx1"/>
          </a:solidFill>
          <a:round/>
          <a:headEnd/>
          <a:tailEnd/>
        </a:ln>
        <a:effectLst>
          <a:outerShdw dist="71842" dir="2700000" algn="ctr" rotWithShape="0">
            <a:schemeClr val="bg2">
              <a:alpha val="50000"/>
            </a:schemeClr>
          </a:outerShdw>
        </a:effectLst>
      </a:spPr>
      <a:bodyPr wrap="none" anchor="ctr"/>
      <a:lstStyle>
        <a:defPPr algn="ctr">
          <a:lnSpc>
            <a:spcPct val="110000"/>
          </a:lnSpc>
          <a:defRPr sz="800" b="1">
            <a:solidFill>
              <a:schemeClr val="accent2"/>
            </a:solidFill>
            <a:latin typeface="Tahoma" pitchFamily="34" charset="0"/>
          </a:defRPr>
        </a:defPPr>
      </a:lst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FinalPowerpoint">
  <a:themeElements>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Ind Automation 050310 Rev2C">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Ind Automation 050310 Rev2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Ind Automation 050310 Rev2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d Automation 050310 Rev2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d Automation 050310 Rev2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d Automation 050310 Rev2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d Automation 050310 Rev2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d Automation 050310 Rev2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d Automation 050310 Rev2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d Automation 050310 Rev2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d Automation 050310 Rev2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d Automation 050310 Rev2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d Automation 050310 Rev2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d Automation 050310 Rev2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t"/>
      <a:lstStyle>
        <a:defPPr marL="169200" indent="-169200">
          <a:spcBef>
            <a:spcPct val="15000"/>
          </a:spcBef>
          <a:spcAft>
            <a:spcPts val="600"/>
          </a:spcAft>
          <a:buFontTx/>
          <a:buChar char="•"/>
          <a:defRPr sz="1200" dirty="0" smtClean="0">
            <a:solidFill>
              <a:srgbClr val="000000"/>
            </a:solidFill>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3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0066FF"/>
            </a:gs>
            <a:gs pos="50000">
              <a:srgbClr val="E1FFEC"/>
            </a:gs>
            <a:gs pos="100000">
              <a:srgbClr val="0066FF"/>
            </a:gs>
          </a:gsLst>
          <a:lin ang="5400000" scaled="1"/>
        </a:gradFill>
        <a:ln w="9525">
          <a:solidFill>
            <a:schemeClr val="tx1"/>
          </a:solidFill>
          <a:round/>
          <a:headEnd/>
          <a:tailEnd/>
        </a:ln>
        <a:effectLst>
          <a:outerShdw dist="71842" dir="2700000" algn="ctr" rotWithShape="0">
            <a:schemeClr val="bg2">
              <a:alpha val="50000"/>
            </a:schemeClr>
          </a:outerShdw>
        </a:effectLst>
      </a:spPr>
      <a:bodyPr wrap="none" anchor="ctr"/>
      <a:lstStyle>
        <a:defPPr algn="ctr">
          <a:lnSpc>
            <a:spcPct val="110000"/>
          </a:lnSpc>
          <a:defRPr sz="800" b="1">
            <a:solidFill>
              <a:schemeClr val="accent2"/>
            </a:solidFill>
            <a:latin typeface="Tahoma" pitchFamily="34" charset="0"/>
          </a:defRPr>
        </a:defPPr>
      </a:lst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_No Roadmap">
  <a:themeElements>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0066FF"/>
            </a:gs>
            <a:gs pos="50000">
              <a:srgbClr val="E1FFEC"/>
            </a:gs>
            <a:gs pos="100000">
              <a:srgbClr val="0066FF"/>
            </a:gs>
          </a:gsLst>
          <a:lin ang="5400000" scaled="1"/>
        </a:gradFill>
        <a:ln w="9525">
          <a:solidFill>
            <a:schemeClr val="tx1"/>
          </a:solidFill>
          <a:round/>
          <a:headEnd/>
          <a:tailEnd/>
        </a:ln>
        <a:effectLst>
          <a:outerShdw dist="71842" dir="2700000" algn="ctr" rotWithShape="0">
            <a:schemeClr val="bg2">
              <a:alpha val="50000"/>
            </a:schemeClr>
          </a:outerShdw>
        </a:effectLst>
      </a:spPr>
      <a:bodyPr wrap="none" anchor="ctr"/>
      <a:lstStyle>
        <a:defPPr algn="ctr">
          <a:lnSpc>
            <a:spcPct val="110000"/>
          </a:lnSpc>
          <a:defRPr sz="800" b="1">
            <a:solidFill>
              <a:schemeClr val="accent2"/>
            </a:solidFill>
            <a:latin typeface="Tahoma" pitchFamily="34" charset="0"/>
          </a:defRPr>
        </a:defPPr>
      </a:lst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5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6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969696"/>
        </a:hlink>
        <a:folHlink>
          <a:srgbClr val="969696"/>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7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8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9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0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1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_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2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3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85000"/>
          </a:schemeClr>
        </a:solidFill>
        <a:ln>
          <a:solidFill>
            <a:schemeClr val="tx1"/>
          </a:solidFill>
        </a:ln>
      </a:spPr>
      <a:bodyPr anchor="ctr"/>
      <a:lstStyle>
        <a:defPPr algn="ctr">
          <a:defRPr sz="1400" b="1" dirty="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4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5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94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6_No Roadmap">
  <a:themeElements>
    <a:clrScheme name="Custom 4">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FFFF"/>
      </a:hlink>
      <a:folHlink>
        <a:srgbClr val="FFFFFF"/>
      </a:folHlink>
    </a:clrScheme>
    <a:fontScheme name="1_No Roadm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prstDash val="sysDot"/>
          <a:headEnd/>
          <a:tailEnd/>
        </a:ln>
      </a:spPr>
      <a:bodyPr wrap="none" anchor="ctr"/>
      <a:lstStyle>
        <a:defPPr algn="ctr">
          <a:lnSpc>
            <a:spcPct val="80000"/>
          </a:lnSpc>
          <a:defRPr sz="800" dirty="0">
            <a:solidFill>
              <a:sysClr val="windowText" lastClr="000000"/>
            </a:solidFill>
            <a:latin typeface="Tahoma" pitchFamily="34" charset="0"/>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1_No Roadmap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No Roadmap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No Roadmap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No Roadmap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1_No Roadmap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FF0000"/>
        </a:folHlink>
      </a:clrScheme>
      <a:clrMap bg1="lt1" tx1="dk1" bg2="lt2" tx2="dk2" accent1="accent1" accent2="accent2" accent3="accent3" accent4="accent4" accent5="accent5" accent6="accent6" hlink="hlink" folHlink="folHlink"/>
    </a:extraClrScheme>
    <a:extraClrScheme>
      <a:clrScheme name="1_No Roadmap 6">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n2009">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nd Automation 050310 Rev2C">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Ind Automation 050310 Rev2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bg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Ind Automation 050310 Rev2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d Automation 050310 Rev2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d Automation 050310 Rev2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d Automation 050310 Rev2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d Automation 050310 Rev2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d Automation 050310 Rev2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d Automation 050310 Rev2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d Automation 050310 Rev2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d Automation 050310 Rev2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d Automation 050310 Rev2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d Automation 050310 Rev2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d Automation 050310 Rev2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4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4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4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4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4_Custom Design 16">
      <a:dk1>
        <a:srgbClr val="000000"/>
      </a:dk1>
      <a:lt1>
        <a:srgbClr val="FFFFFF"/>
      </a:lt1>
      <a:dk2>
        <a:srgbClr val="99CC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33399"/>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895350" rtl="0" eaLnBrk="0" fontAlgn="base" latinLnBrk="0" hangingPunct="0">
          <a:lnSpc>
            <a:spcPct val="94000"/>
          </a:lnSpc>
          <a:spcBef>
            <a:spcPct val="0"/>
          </a:spcBef>
          <a:spcAft>
            <a:spcPct val="0"/>
          </a:spcAft>
          <a:buClrTx/>
          <a:buSzTx/>
          <a:buFontTx/>
          <a:buNone/>
          <a:tabLst/>
          <a:defRPr kumimoji="0" lang="en-US" sz="1400" b="0" i="0" u="none" strike="noStrike" cap="none" normalizeH="0" baseline="0" smtClean="0">
            <a:ln>
              <a:noFill/>
            </a:ln>
            <a:solidFill>
              <a:srgbClr val="0E00BE"/>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895350" rtl="0" eaLnBrk="0" fontAlgn="base" latinLnBrk="0" hangingPunct="0">
          <a:lnSpc>
            <a:spcPct val="94000"/>
          </a:lnSpc>
          <a:spcBef>
            <a:spcPct val="0"/>
          </a:spcBef>
          <a:spcAft>
            <a:spcPct val="0"/>
          </a:spcAft>
          <a:buClrTx/>
          <a:buSzTx/>
          <a:buFontTx/>
          <a:buNone/>
          <a:tabLst/>
          <a:defRPr kumimoji="0" lang="en-US" sz="1400" b="0" i="0" u="none" strike="noStrike" cap="none" normalizeH="0" baseline="0" smtClean="0">
            <a:ln>
              <a:noFill/>
            </a:ln>
            <a:solidFill>
              <a:srgbClr val="0E00BE"/>
            </a:solidFill>
            <a:effectLst/>
            <a:latin typeface="Arial"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FF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0000CC"/>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99CC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ppt/theme/themeOverride2.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A048D37431A744BBD464B53A4E6CFC" ma:contentTypeVersion="3" ma:contentTypeDescription="Create a new document." ma:contentTypeScope="" ma:versionID="491421eb5d6d54527d93b7fbb35f80ff">
  <xsd:schema xmlns:xsd="http://www.w3.org/2001/XMLSchema" xmlns:xs="http://www.w3.org/2001/XMLSchema" xmlns:p="http://schemas.microsoft.com/office/2006/metadata/properties" xmlns:ns2="2a32226b-1484-4357-a3c9-7f203d00a9f3" xmlns:ns3="e1e4d3c8-cf53-4b79-a261-47f8dad6844d" targetNamespace="http://schemas.microsoft.com/office/2006/metadata/properties" ma:root="true" ma:fieldsID="844f05e13e52c8d3dc6db183d3264fdc" ns2:_="" ns3:_="">
    <xsd:import namespace="2a32226b-1484-4357-a3c9-7f203d00a9f3"/>
    <xsd:import namespace="e1e4d3c8-cf53-4b79-a261-47f8dad6844d"/>
    <xsd:element name="properties">
      <xsd:complexType>
        <xsd:sequence>
          <xsd:element name="documentManagement">
            <xsd:complexType>
              <xsd:all>
                <xsd:element ref="ns2:Prod_Type" minOccurs="0"/>
                <xsd:element ref="ns3:Coll_Category"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2226b-1484-4357-a3c9-7f203d00a9f3" elementFormDefault="qualified">
    <xsd:import namespace="http://schemas.microsoft.com/office/2006/documentManagement/types"/>
    <xsd:import namespace="http://schemas.microsoft.com/office/infopath/2007/PartnerControls"/>
    <xsd:element name="Prod_Type" ma:index="8" nillable="true" ma:displayName="Prod_Type" ma:list="{385061ae-6e9d-419e-a116-bb264e7c1b8f}" ma:internalName="Prod_Type" ma:showField="Title" ma:web="2a32226b-1484-4357-a3c9-7f203d00a9f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e1e4d3c8-cf53-4b79-a261-47f8dad6844d" elementFormDefault="qualified">
    <xsd:import namespace="http://schemas.microsoft.com/office/2006/documentManagement/types"/>
    <xsd:import namespace="http://schemas.microsoft.com/office/infopath/2007/PartnerControls"/>
    <xsd:element name="Coll_Category" ma:index="9" nillable="true" ma:displayName="Coll_Category" ma:format="Dropdown" ma:internalName="Coll_Category">
      <xsd:simpleType>
        <xsd:restriction base="dms:Choice">
          <xsd:enumeration value="Master"/>
          <xsd:enumeration value="Segment"/>
          <xsd:enumeration value="Tool &amp; Training"/>
        </xsd:restriction>
      </xsd:simpleType>
    </xsd:element>
    <xsd:element name="Description0" ma:index="10"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ll_Category xmlns="e1e4d3c8-cf53-4b79-a261-47f8dad6844d">Tool &amp; Training</Coll_Category>
    <Prod_Type xmlns="2a32226b-1484-4357-a3c9-7f203d00a9f3">2</Prod_Type>
    <Description0 xmlns="e1e4d3c8-cf53-4b79-a261-47f8dad6844d">Offered during various Tech Days, this training pitch covers motor and motor driver basics</Description0>
  </documentManagement>
</p:properties>
</file>

<file path=customXml/itemProps1.xml><?xml version="1.0" encoding="utf-8"?>
<ds:datastoreItem xmlns:ds="http://schemas.openxmlformats.org/officeDocument/2006/customXml" ds:itemID="{E6E265A3-7AA0-49E9-AD52-2AC5D29A1171}">
  <ds:schemaRefs>
    <ds:schemaRef ds:uri="http://schemas.microsoft.com/sharepoint/v3/contenttype/forms"/>
  </ds:schemaRefs>
</ds:datastoreItem>
</file>

<file path=customXml/itemProps2.xml><?xml version="1.0" encoding="utf-8"?>
<ds:datastoreItem xmlns:ds="http://schemas.openxmlformats.org/officeDocument/2006/customXml" ds:itemID="{BD89684F-0533-4A92-B011-B6CFEAA9D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2226b-1484-4357-a3c9-7f203d00a9f3"/>
    <ds:schemaRef ds:uri="e1e4d3c8-cf53-4b79-a261-47f8dad68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BE82F0-55C0-4AB8-AF72-84079382A053}">
  <ds:schemaRefs>
    <ds:schemaRef ds:uri="http://purl.org/dc/elements/1.1/"/>
    <ds:schemaRef ds:uri="e1e4d3c8-cf53-4b79-a261-47f8dad6844d"/>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2a32226b-1484-4357-a3c9-7f203d00a9f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D:\Profiles\ryvv30\Application Data\Microsoft\Templates\Dave's Template.pot</Template>
  <TotalTime>56756</TotalTime>
  <Pages>44</Pages>
  <Words>215</Words>
  <Application>Microsoft Office PowerPoint</Application>
  <PresentationFormat>Letter Paper (8.5x11 in)</PresentationFormat>
  <Paragraphs>682</Paragraphs>
  <Slides>8</Slides>
  <Notes>8</Notes>
  <HiddenSlides>0</HiddenSlides>
  <MMClips>0</MMClips>
  <ScaleCrop>false</ScaleCrop>
  <HeadingPairs>
    <vt:vector size="6" baseType="variant">
      <vt:variant>
        <vt:lpstr>Theme</vt:lpstr>
      </vt:variant>
      <vt:variant>
        <vt:i4>40</vt:i4>
      </vt:variant>
      <vt:variant>
        <vt:lpstr>Slide Titles</vt:lpstr>
      </vt:variant>
      <vt:variant>
        <vt:i4>8</vt:i4>
      </vt:variant>
      <vt:variant>
        <vt:lpstr>Custom Shows</vt:lpstr>
      </vt:variant>
      <vt:variant>
        <vt:i4>1</vt:i4>
      </vt:variant>
    </vt:vector>
  </HeadingPairs>
  <TitlesOfParts>
    <vt:vector size="49" baseType="lpstr">
      <vt:lpstr>1_Custom Design</vt:lpstr>
      <vt:lpstr>Custom Design</vt:lpstr>
      <vt:lpstr>3_Custom Design</vt:lpstr>
      <vt:lpstr>1_Default Design</vt:lpstr>
      <vt:lpstr>Fan2009</vt:lpstr>
      <vt:lpstr>Ind Automation 050310 Rev2C</vt:lpstr>
      <vt:lpstr>2_Custom Design</vt:lpstr>
      <vt:lpstr>4_Custom Design</vt:lpstr>
      <vt:lpstr>5_Custom Design</vt:lpstr>
      <vt:lpstr>1_No Roadmap</vt:lpstr>
      <vt:lpstr>2_Default Design</vt:lpstr>
      <vt:lpstr>3_Default Design</vt:lpstr>
      <vt:lpstr>8_No Roadmap</vt:lpstr>
      <vt:lpstr>9_No Roadmap</vt:lpstr>
      <vt:lpstr>2_FinalPowerpoint</vt:lpstr>
      <vt:lpstr>2_No Roadmap</vt:lpstr>
      <vt:lpstr>3_No Roadmap</vt:lpstr>
      <vt:lpstr>4_No Roadmap</vt:lpstr>
      <vt:lpstr>5_No Roadmap</vt:lpstr>
      <vt:lpstr>1_Ind Automation 050310 Rev2C</vt:lpstr>
      <vt:lpstr>6_No Roadmap</vt:lpstr>
      <vt:lpstr>7_No Roadmap</vt:lpstr>
      <vt:lpstr>10_No Roadmap</vt:lpstr>
      <vt:lpstr>11_No Roadmap</vt:lpstr>
      <vt:lpstr>12_No Roadmap</vt:lpstr>
      <vt:lpstr>13_No Roadmap</vt:lpstr>
      <vt:lpstr>14_No Roadmap</vt:lpstr>
      <vt:lpstr>15_No Roadmap</vt:lpstr>
      <vt:lpstr>16_No Roadmap</vt:lpstr>
      <vt:lpstr>17_No Roadmap</vt:lpstr>
      <vt:lpstr>18_No Roadmap</vt:lpstr>
      <vt:lpstr>19_No Roadmap</vt:lpstr>
      <vt:lpstr>20_No Roadmap</vt:lpstr>
      <vt:lpstr>21_No Roadmap</vt:lpstr>
      <vt:lpstr>3_FinalPowerpoint</vt:lpstr>
      <vt:lpstr>22_No Roadmap</vt:lpstr>
      <vt:lpstr>23_No Roadmap</vt:lpstr>
      <vt:lpstr>24_No Roadmap</vt:lpstr>
      <vt:lpstr>25_No Roadmap</vt:lpstr>
      <vt:lpstr>26_No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Day Training</dc:title>
  <dc:creator>David Wilson</dc:creator>
  <cp:lastModifiedBy>Wang (FAE), Brian</cp:lastModifiedBy>
  <cp:revision>839</cp:revision>
  <cp:lastPrinted>2000-04-26T21:25:20Z</cp:lastPrinted>
  <dcterms:created xsi:type="dcterms:W3CDTF">1995-05-22T09:06:57Z</dcterms:created>
  <dcterms:modified xsi:type="dcterms:W3CDTF">2019-01-03T06:41:29Z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4170778</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ContentTypeId">
    <vt:lpwstr>0x010100D2A048D37431A744BBD464B53A4E6CFC</vt:lpwstr>
  </property>
</Properties>
</file>