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53C2DC-2305-4037-AEB4-77BA8E634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2036878-E27D-CAB6-8476-E21C244B0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978BE7-B0BB-C97A-9357-2C11AD8BF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559674-8720-2B78-E473-C770F866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F62FD7-AF91-2F4F-A0C1-F29A871ED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529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D5431E-ED44-2A20-44A3-827962B40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7108EA9-036D-4148-30DB-FB448338E2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2C74D0-CF11-4935-2AA8-88826207C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8F8BE2C-EB12-4E0C-2F2E-E8A015AA3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7137FD-D3E4-7DB9-3876-C5691A9DF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67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2664A008-2A42-0F3E-3412-611D620503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791D46D-8B71-FBD5-0790-364051241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A41FE5-E380-B882-E963-74A702B2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9F32B1-B608-0492-2592-CBEDCB79F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B0BB1B9-B5B2-4E82-3E08-C69F55A90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919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A0099C-1C2B-281D-C1FC-9CE6BF92D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10A27CC-D647-0534-A573-4975CE8B7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47034CE-2C61-EF74-A1CC-BA4A5D615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2FF09-6530-AD6F-FB6A-6720A6519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F70F6C-FE2B-30E1-DF30-639EE0C1C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631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5EF1E82-78F6-14A9-82E0-E2F607775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F02E55E-511F-6286-621E-8BE5DD82C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59BB965-E5F6-1F7E-C76D-38BF0B508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3F687D-0E27-16BC-0630-67429971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ABC17EC-AE73-364A-2DE7-4D3C176F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450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24D3C9-62C9-9B87-0F7E-C7DB561E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2D5A6B1-21F6-A959-6C26-DBFD16966D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B957A9B-2D2D-CD8F-924D-6E1571FB6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97040D2-C6C5-2B13-A8B1-F880FF004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A908DC-932C-B5A8-E47B-E762D385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9BA58B-28A3-B03C-2D3E-C656C15D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6766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CE97CF-1563-FD92-DD08-75694F72A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E53BA0A-E4DD-BD67-1EA2-1EACC25B2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2EF772C-0980-A6EF-1F3E-47BB46460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6BC58B6-A870-AFDD-EB5C-46F9DC34B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01E41F66-25EF-DBD2-556E-AD3DF2C25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B192124-61A9-A678-71C9-380099C4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C3F28E1-F757-47E6-9BC5-7FCCB328C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120E876-25E9-C610-6E40-012557B85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867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2D2FF8-CCBB-2F6A-B498-5A4F228B3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255CEC0-9447-740D-1824-4CD030F9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3B88A7B-82A3-1736-C61E-430738720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CC7C6BF-5F5A-60E9-CBE1-AD5164F9E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785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A95D77E-304A-5E21-2373-D79190A21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883A386-C6BC-F560-EBAC-02A114FBB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DBE26BC-84E3-23B7-8E89-76F94BA0E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31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1A8152-306A-629A-B2CD-D835EDBC6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5DAF68-8FF1-866E-61BE-27A6EE283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49FE65F-722D-0EA4-92BE-76F61E681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BD9222E-8B81-E77E-74BB-1D4797345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97E4AC-4DDE-6312-FD98-1F6CA097E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5B47904-592B-FCE5-649E-2A82B1C72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768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7D9B9C-E60E-9D58-51AA-CB1628713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A1695EC-D95E-E220-E1FD-A6715C9598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7A12BB-624D-91E8-48C9-AA002FD4B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CD4F4B6-D164-37EE-95AF-D26A5468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9DA77E3-5AD0-F29F-52B1-7C662BB4A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B1CC02-496C-964B-2C3A-7C571165E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8595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13C21F-16DF-40BA-3635-EB1BCE667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101D194-62D1-700F-7A7F-F859512A1C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AB0F766-5934-4356-C6C4-B62A835C3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24499-2979-40B1-8D60-A6A05E45E758}" type="datetimeFigureOut">
              <a:rPr lang="ko-KR" altLang="en-US" smtClean="0"/>
              <a:t>2023-07-19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CF6BD1-3086-35AA-90BD-CD53924BEF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E9889E-0D49-DF0E-FE13-06661014B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E1CA7-2562-4576-B3C8-378A7058008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27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F283B3-9A74-F837-1619-BAA8D0530F44}"/>
              </a:ext>
            </a:extLst>
          </p:cNvPr>
          <p:cNvSpPr txBox="1"/>
          <p:nvPr/>
        </p:nvSpPr>
        <p:spPr>
          <a:xfrm>
            <a:off x="757645" y="897377"/>
            <a:ext cx="6096000" cy="364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latinLnBrk="1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lot : CNQG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71161A-28F2-38BA-3DBA-DDD1373A4439}"/>
              </a:ext>
            </a:extLst>
          </p:cNvPr>
          <p:cNvSpPr txBox="1"/>
          <p:nvPr/>
        </p:nvSpPr>
        <p:spPr>
          <a:xfrm>
            <a:off x="757644" y="1421259"/>
            <a:ext cx="8229601" cy="106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just" latinLnBrk="1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0x41504954 transmitted from DSP to UART Boot Host (TI's SW) via RS232C Serial Port at Power On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42950" lvl="1" indent="-285750" algn="just" latinLnBrk="1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If a miss-match occurs, the error ends.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98CD9B-9DB6-5DDB-0157-DEAA6B81F23A}"/>
              </a:ext>
            </a:extLst>
          </p:cNvPr>
          <p:cNvSpPr txBox="1"/>
          <p:nvPr/>
        </p:nvSpPr>
        <p:spPr>
          <a:xfrm>
            <a:off x="757644" y="3039415"/>
            <a:ext cx="6096000" cy="373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2.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Phenomenon</a:t>
            </a:r>
            <a:r>
              <a:rPr lang="ko-KR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5E3C2B-5DBB-6D17-CE79-4A5F8AEE9025}"/>
              </a:ext>
            </a:extLst>
          </p:cNvPr>
          <p:cNvSpPr txBox="1"/>
          <p:nvPr/>
        </p:nvSpPr>
        <p:spPr>
          <a:xfrm>
            <a:off x="757643" y="3542212"/>
            <a:ext cx="6853647" cy="1467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 algn="just" latinLnBrk="1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A miss-match error occurs during serial boot communication</a:t>
            </a:r>
          </a:p>
          <a:p>
            <a:pPr marL="742950" lvl="1" indent="-285750" algn="just" latinLnBrk="1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endParaRPr lang="en-US" altLang="ko-KR" sz="1800" kern="100" dirty="0">
              <a:solidFill>
                <a:srgbClr val="000000"/>
              </a:solidFill>
              <a:latin typeface="noto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42950" lvl="1" indent="-285750" algn="just" latinLnBrk="1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Normal communication normal (Receive side 1ST byte error at power on)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9D4FA952-D767-EBFE-EE41-111A05C87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5781" y="3604668"/>
            <a:ext cx="3558576" cy="285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3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D2B5F77-6A6B-4B2A-71F2-E9DB35C2488E}"/>
              </a:ext>
            </a:extLst>
          </p:cNvPr>
          <p:cNvSpPr txBox="1"/>
          <p:nvPr/>
        </p:nvSpPr>
        <p:spPr>
          <a:xfrm>
            <a:off x="393291" y="603397"/>
            <a:ext cx="10766322" cy="772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latinLnBrk="1">
              <a:lnSpc>
                <a:spcPct val="107000"/>
              </a:lnSpc>
              <a:spcAft>
                <a:spcPts val="800"/>
              </a:spcAft>
              <a:buFont typeface="맑은 고딕" panose="020B0503020000020004" pitchFamily="50" charset="-127"/>
              <a:buChar char="-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When I turned on the power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From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 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TRS3221 </a:t>
            </a:r>
            <a:r>
              <a:rPr lang="en-US" altLang="ko-KR" sz="1800" kern="100" dirty="0" err="1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Out Port(Pin13) One Pulse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Output</a:t>
            </a:r>
            <a:endParaRPr lang="en-US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 latinLnBrk="1">
              <a:lnSpc>
                <a:spcPct val="107000"/>
              </a:lnSpc>
              <a:spcAft>
                <a:spcPts val="800"/>
              </a:spcAft>
              <a:buFont typeface="맑은 고딕" panose="020B0503020000020004" pitchFamily="50" charset="-127"/>
              <a:buChar char="-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UART Boot Host recognizes as RS232C specification communication Start Bit and causes a Miss-Match Error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925F681-9757-E3B4-747E-E8EE5B0BB5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43" y="1639036"/>
            <a:ext cx="7839015" cy="45676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3CB8B78-6C4F-50C6-1607-4FB756BE8274}"/>
              </a:ext>
            </a:extLst>
          </p:cNvPr>
          <p:cNvSpPr txBox="1"/>
          <p:nvPr/>
        </p:nvSpPr>
        <p:spPr>
          <a:xfrm>
            <a:off x="8711380" y="2401218"/>
            <a:ext cx="28415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① </a:t>
            </a:r>
            <a:r>
              <a:rPr lang="en-US" altLang="ko-KR" sz="1800" dirty="0" err="1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Input Port(Pin11)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A52C13-A5A9-5B90-33F3-2D5C85F78D60}"/>
              </a:ext>
            </a:extLst>
          </p:cNvPr>
          <p:cNvSpPr txBox="1"/>
          <p:nvPr/>
        </p:nvSpPr>
        <p:spPr>
          <a:xfrm>
            <a:off x="8711380" y="3059668"/>
            <a:ext cx="18779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② +3.3V Power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AD9336-CB19-D38B-754A-01ED7C0C9F2A}"/>
              </a:ext>
            </a:extLst>
          </p:cNvPr>
          <p:cNvSpPr txBox="1"/>
          <p:nvPr/>
        </p:nvSpPr>
        <p:spPr>
          <a:xfrm>
            <a:off x="8711380" y="4869114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③ </a:t>
            </a:r>
            <a:r>
              <a:rPr lang="en-US" altLang="ko-KR" sz="1800" dirty="0" err="1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Output Port(Pin13)</a:t>
            </a:r>
            <a:endParaRPr lang="ko-KR" altLang="en-US" dirty="0"/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86C053C1-132C-7AD0-5C5B-AE5038E65B17}"/>
              </a:ext>
            </a:extLst>
          </p:cNvPr>
          <p:cNvCxnSpPr>
            <a:cxnSpLocks/>
          </p:cNvCxnSpPr>
          <p:nvPr/>
        </p:nvCxnSpPr>
        <p:spPr>
          <a:xfrm flipH="1">
            <a:off x="4778478" y="3578942"/>
            <a:ext cx="324464" cy="34390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8199F9F-1F63-A411-1968-F0DD1B87DF50}"/>
              </a:ext>
            </a:extLst>
          </p:cNvPr>
          <p:cNvSpPr txBox="1"/>
          <p:nvPr/>
        </p:nvSpPr>
        <p:spPr>
          <a:xfrm>
            <a:off x="774043" y="6368687"/>
            <a:ext cx="9311148" cy="364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0" indent="-63500" algn="just" latinLnBrk="1">
              <a:lnSpc>
                <a:spcPct val="107000"/>
              </a:lnSpc>
              <a:spcAft>
                <a:spcPts val="800"/>
              </a:spcAft>
            </a:pPr>
            <a:r>
              <a:rPr lang="en-US" altLang="ko-KR" sz="1800" kern="10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&lt; TRS3221EI CNQG Lot &gt;</a:t>
            </a:r>
            <a:r>
              <a:rPr lang="en-US" altLang="ko-KR" sz="1800" kern="100" dirty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 panose="02020603050405020304" pitchFamily="18" charset="0"/>
              </a:rPr>
              <a:t>    EN, FORCEOFF# Pin -&gt; +3.3V, FORCE ON Pin -&gt; Logic</a:t>
            </a:r>
            <a:endParaRPr lang="ko-KR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47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3CB8B78-6C4F-50C6-1607-4FB756BE8274}"/>
              </a:ext>
            </a:extLst>
          </p:cNvPr>
          <p:cNvSpPr txBox="1"/>
          <p:nvPr/>
        </p:nvSpPr>
        <p:spPr>
          <a:xfrm>
            <a:off x="8711380" y="2401218"/>
            <a:ext cx="28415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① </a:t>
            </a:r>
            <a:r>
              <a:rPr lang="en-US" altLang="ko-KR" sz="1800" dirty="0" err="1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Input Port(Pin11)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A52C13-A5A9-5B90-33F3-2D5C85F78D60}"/>
              </a:ext>
            </a:extLst>
          </p:cNvPr>
          <p:cNvSpPr txBox="1"/>
          <p:nvPr/>
        </p:nvSpPr>
        <p:spPr>
          <a:xfrm>
            <a:off x="8711380" y="3059668"/>
            <a:ext cx="18779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② +3.3V Power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AD9336-CB19-D38B-754A-01ED7C0C9F2A}"/>
              </a:ext>
            </a:extLst>
          </p:cNvPr>
          <p:cNvSpPr txBox="1"/>
          <p:nvPr/>
        </p:nvSpPr>
        <p:spPr>
          <a:xfrm>
            <a:off x="8711380" y="4987371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③ </a:t>
            </a:r>
            <a:r>
              <a:rPr lang="en-US" altLang="ko-KR" sz="1800" dirty="0" err="1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Output Port(Pin13)</a:t>
            </a:r>
            <a:endParaRPr lang="ko-KR" altLang="en-US" dirty="0"/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86C053C1-132C-7AD0-5C5B-AE5038E65B17}"/>
              </a:ext>
            </a:extLst>
          </p:cNvPr>
          <p:cNvCxnSpPr>
            <a:cxnSpLocks/>
          </p:cNvCxnSpPr>
          <p:nvPr/>
        </p:nvCxnSpPr>
        <p:spPr>
          <a:xfrm flipH="1">
            <a:off x="4778478" y="3578942"/>
            <a:ext cx="324464" cy="34390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DA1FAC50-60C5-BF5B-024E-3D5C683C8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49" name="그림 8">
            <a:extLst>
              <a:ext uri="{FF2B5EF4-FFF2-40B4-BE49-F238E27FC236}">
                <a16:creationId xmlns:a16="http://schemas.microsoft.com/office/drawing/2014/main" id="{CCC7F492-ED35-6B07-65F9-F97A5FA14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172" y="1549337"/>
            <a:ext cx="7910581" cy="4795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2847D7-D33F-DB56-7463-DC711B0127C7}"/>
              </a:ext>
            </a:extLst>
          </p:cNvPr>
          <p:cNvSpPr txBox="1"/>
          <p:nvPr/>
        </p:nvSpPr>
        <p:spPr>
          <a:xfrm>
            <a:off x="1052052" y="6448840"/>
            <a:ext cx="8839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solidFill>
                  <a:srgbClr val="FF0000"/>
                </a:solidFill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&lt; TRS3221EI C7KV  &gt;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   EN, FORCEOFF# Pin -&gt; +3.3V, FORCE ON Pin -&gt; Logic</a:t>
            </a: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6362D-E0C8-AAD7-8721-FB424C89CA1D}"/>
              </a:ext>
            </a:extLst>
          </p:cNvPr>
          <p:cNvSpPr txBox="1"/>
          <p:nvPr/>
        </p:nvSpPr>
        <p:spPr>
          <a:xfrm>
            <a:off x="645206" y="809280"/>
            <a:ext cx="8142514" cy="373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latinLnBrk="1">
              <a:lnSpc>
                <a:spcPct val="107000"/>
              </a:lnSpc>
              <a:spcAft>
                <a:spcPts val="800"/>
              </a:spcAft>
              <a:buFont typeface="맑은 고딕" panose="020B0503020000020004" pitchFamily="50" charset="-127"/>
              <a:buChar char="-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C7KV Lot Waveform for Comparison</a:t>
            </a:r>
            <a:endParaRPr lang="en-US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77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3CB8B78-6C4F-50C6-1607-4FB756BE8274}"/>
              </a:ext>
            </a:extLst>
          </p:cNvPr>
          <p:cNvSpPr txBox="1"/>
          <p:nvPr/>
        </p:nvSpPr>
        <p:spPr>
          <a:xfrm>
            <a:off x="8711380" y="2401218"/>
            <a:ext cx="28415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① </a:t>
            </a:r>
            <a:r>
              <a:rPr lang="en-US" altLang="ko-KR" sz="1800" dirty="0" err="1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Input Port(Pin11)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A52C13-A5A9-5B90-33F3-2D5C85F78D60}"/>
              </a:ext>
            </a:extLst>
          </p:cNvPr>
          <p:cNvSpPr txBox="1"/>
          <p:nvPr/>
        </p:nvSpPr>
        <p:spPr>
          <a:xfrm>
            <a:off x="8711380" y="3059668"/>
            <a:ext cx="18779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② +3.3V Power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AD9336-CB19-D38B-754A-01ED7C0C9F2A}"/>
              </a:ext>
            </a:extLst>
          </p:cNvPr>
          <p:cNvSpPr txBox="1"/>
          <p:nvPr/>
        </p:nvSpPr>
        <p:spPr>
          <a:xfrm>
            <a:off x="8711380" y="4987371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③ </a:t>
            </a:r>
            <a:r>
              <a:rPr lang="en-US" altLang="ko-KR" sz="1800" dirty="0" err="1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TxD</a:t>
            </a:r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 Output Port(Pin13)</a:t>
            </a:r>
            <a:endParaRPr lang="ko-KR" altLang="en-US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A1FAC50-60C5-BF5B-024E-3D5C683C8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6362D-E0C8-AAD7-8721-FB424C89CA1D}"/>
              </a:ext>
            </a:extLst>
          </p:cNvPr>
          <p:cNvSpPr txBox="1"/>
          <p:nvPr/>
        </p:nvSpPr>
        <p:spPr>
          <a:xfrm>
            <a:off x="645206" y="809280"/>
            <a:ext cx="8142514" cy="373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 latinLnBrk="1">
              <a:lnSpc>
                <a:spcPct val="107000"/>
              </a:lnSpc>
              <a:spcAft>
                <a:spcPts val="800"/>
              </a:spcAft>
              <a:buFont typeface="맑은 고딕" panose="020B0503020000020004" pitchFamily="50" charset="-127"/>
              <a:buChar char="-"/>
            </a:pP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MAX3221E Waveform for Comparison</a:t>
            </a:r>
            <a:endParaRPr lang="en-US" altLang="ko-KR" sz="1800" kern="100" dirty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83416AA-AF20-9BBD-9725-AACB78D26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944" y="1526332"/>
            <a:ext cx="7739436" cy="47574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861E325-2BEA-8A95-5460-627DBFFD5739}"/>
              </a:ext>
            </a:extLst>
          </p:cNvPr>
          <p:cNvSpPr txBox="1"/>
          <p:nvPr/>
        </p:nvSpPr>
        <p:spPr>
          <a:xfrm>
            <a:off x="856568" y="6377991"/>
            <a:ext cx="78606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dirty="0">
                <a:effectLst/>
                <a:latin typeface="맑은 고딕" panose="020B0503020000020004" pitchFamily="50" charset="-127"/>
                <a:cs typeface="Times New Roman" panose="02020603050405020304" pitchFamily="18" charset="0"/>
              </a:rPr>
              <a:t>&lt; MAX3221E&gt;    EN, FORCEOFF# Pin -&gt; +3.3V, FORCE ON Pin -&gt; Logic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444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205</Words>
  <Application>Microsoft Office PowerPoint</Application>
  <PresentationFormat>와이드스크린</PresentationFormat>
  <Paragraphs>23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noto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 ho choi</dc:creator>
  <cp:lastModifiedBy>jung ho choi</cp:lastModifiedBy>
  <cp:revision>6</cp:revision>
  <dcterms:created xsi:type="dcterms:W3CDTF">2023-07-17T07:19:44Z</dcterms:created>
  <dcterms:modified xsi:type="dcterms:W3CDTF">2023-07-19T00:32:55Z</dcterms:modified>
</cp:coreProperties>
</file>