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 varScale="1">
        <p:scale>
          <a:sx n="160" d="100"/>
          <a:sy n="160" d="100"/>
        </p:scale>
        <p:origin x="270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3C2E32C-3BF8-40B4-B331-D2228C63FD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AA43E9EF-5D6D-43BC-A4E2-BD3E234C0C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F445B7B-FD91-4ACF-9D94-38D355383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A5982-E704-4C9D-923A-09CF8877CAEF}" type="datetimeFigureOut">
              <a:rPr lang="ko-KR" altLang="en-US" smtClean="0"/>
              <a:t>2024-06-19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E89C2B9-1597-49B5-BB27-4C9BA50F4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1689CB3-AD7D-46BA-A709-0EDAD4B4D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5D01E-05D8-4BAF-B024-DDCBD8A39C5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30134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0E982B4-8999-4EA0-8647-F68A5C2A5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D425C1D5-68D3-49DB-A7E7-FB76B002E8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285524B-5979-4CF6-8B17-B772580D8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A5982-E704-4C9D-923A-09CF8877CAEF}" type="datetimeFigureOut">
              <a:rPr lang="ko-KR" altLang="en-US" smtClean="0"/>
              <a:t>2024-06-19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8FDEE62-3A64-451D-8145-DC450DE6C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5C11971-2EEA-4917-AE18-91D61C100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5D01E-05D8-4BAF-B024-DDCBD8A39C5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2771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162DAFEA-4D8E-4513-92B9-849960E077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BCFA3ED-4343-4860-91F0-155832CAFD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A8E6EE1-DFEC-480D-9967-C0A1518DE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A5982-E704-4C9D-923A-09CF8877CAEF}" type="datetimeFigureOut">
              <a:rPr lang="ko-KR" altLang="en-US" smtClean="0"/>
              <a:t>2024-06-19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092D2DA-855F-41AE-BC4D-ACD37DB47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17FA081-62F8-4589-9BD1-5BE30F646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5D01E-05D8-4BAF-B024-DDCBD8A39C5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86782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FF398BA-9AE2-4303-95DE-7CE1B3A87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ABCF327-B626-4D2D-9EA6-8F3497534C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86283B7-4CF0-4EF8-B6F6-2CF06B82F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A5982-E704-4C9D-923A-09CF8877CAEF}" type="datetimeFigureOut">
              <a:rPr lang="ko-KR" altLang="en-US" smtClean="0"/>
              <a:t>2024-06-19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B04D5A7-FFB7-4596-8525-448D86A23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B02D18E-B901-4DA7-96AF-A17443B94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5D01E-05D8-4BAF-B024-DDCBD8A39C5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0339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729C47A-C8B8-4351-B175-A69A35D9F5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0BAF145-9814-4FE7-8AC5-BBC8B84112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BFE82C9-395D-4544-9C6A-688D2DA40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A5982-E704-4C9D-923A-09CF8877CAEF}" type="datetimeFigureOut">
              <a:rPr lang="ko-KR" altLang="en-US" smtClean="0"/>
              <a:t>2024-06-19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E20D02F-81DC-450D-A067-9E51C7907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36CD440-88AA-479E-99B4-B9F3F0FF1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5D01E-05D8-4BAF-B024-DDCBD8A39C5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3922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EC2EC9B-9C2D-455A-A9AB-937562AE60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655077F-A97D-4787-BE02-DDCAC27750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B6F54D77-36AA-4766-82AC-18DDD9D5AB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3E03702-B365-46B1-8F78-B82259C15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A5982-E704-4C9D-923A-09CF8877CAEF}" type="datetimeFigureOut">
              <a:rPr lang="ko-KR" altLang="en-US" smtClean="0"/>
              <a:t>2024-06-19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74DC3F7F-75A2-4C12-9573-7725AE36C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DA2ACF7-FD1D-4694-8CE1-CF3E7683A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5D01E-05D8-4BAF-B024-DDCBD8A39C5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60661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B93CAAB-F47F-4891-9B04-5EF4753637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9E47329-ABB8-43B8-812F-7A69A9B0C0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83DF06B3-1376-45BD-B041-6C3D77319D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81BF25D0-C001-445E-AA28-0217F515C5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58000F09-BDBD-44B8-9204-80A39B50B8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A4F4C3B2-B92B-4685-AC2D-401DD3BBA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A5982-E704-4C9D-923A-09CF8877CAEF}" type="datetimeFigureOut">
              <a:rPr lang="ko-KR" altLang="en-US" smtClean="0"/>
              <a:t>2024-06-19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7D27F87-1AEA-448C-8CA0-9737AE091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DBB2E1B2-8061-48AF-8D14-C96923CBC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5D01E-05D8-4BAF-B024-DDCBD8A39C5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96759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00A79A4-3163-46BD-B70D-32C2EBE76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78AB19C4-D0C5-487C-80CA-8ED3E49AC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A5982-E704-4C9D-923A-09CF8877CAEF}" type="datetimeFigureOut">
              <a:rPr lang="ko-KR" altLang="en-US" smtClean="0"/>
              <a:t>2024-06-19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96679B6C-E5BC-4002-96BE-12A0965B4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04D15C2E-7E12-489D-AE9A-7D89A04BA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5D01E-05D8-4BAF-B024-DDCBD8A39C5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7056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4043A93D-5E67-4543-B479-F513BD755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A5982-E704-4C9D-923A-09CF8877CAEF}" type="datetimeFigureOut">
              <a:rPr lang="ko-KR" altLang="en-US" smtClean="0"/>
              <a:t>2024-06-19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32CEEE69-DC04-44EE-97A3-3FD7F7EBC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B321E004-2978-4A03-BAC0-C1EF178F0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5D01E-05D8-4BAF-B024-DDCBD8A39C5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5676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383BCA9-17D5-4077-8868-9CACB872AE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DC7A9D6-C22C-4211-98D5-5F30A56299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233F30C9-87AC-4ABE-8888-530DB3F203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523C408-D62B-45DA-B51E-0970325A59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A5982-E704-4C9D-923A-09CF8877CAEF}" type="datetimeFigureOut">
              <a:rPr lang="ko-KR" altLang="en-US" smtClean="0"/>
              <a:t>2024-06-19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76CE8C01-0F20-4BFC-B79D-C3079F6C4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3801CE3-8BCE-4A80-8118-BCEFDF754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5D01E-05D8-4BAF-B024-DDCBD8A39C5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2517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C5759D2-73A2-4A0D-A970-3B70A57FC0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B5767C29-4043-4088-B115-9CB11156DE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E41AAE3E-8D84-4EB3-B59F-64079D9196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94002FC6-EC87-4AED-AC95-2CC7E4567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A5982-E704-4C9D-923A-09CF8877CAEF}" type="datetimeFigureOut">
              <a:rPr lang="ko-KR" altLang="en-US" smtClean="0"/>
              <a:t>2024-06-19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E1119-8E07-4C67-8CD7-E708933C0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1E7664A-CFA9-47D5-9A91-FAB5B82B9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5D01E-05D8-4BAF-B024-DDCBD8A39C5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06370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731A5209-8E01-4936-9AC0-701B12DC57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8041E9B-53D1-464E-8FA9-3275B4B187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C106624-523C-40AF-9FFF-6C49BDB5F2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9A5982-E704-4C9D-923A-09CF8877CAEF}" type="datetimeFigureOut">
              <a:rPr lang="ko-KR" altLang="en-US" smtClean="0"/>
              <a:t>2024-06-19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4C5B3C3-2615-47CA-93BB-DEB35DA131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4BED4FE-4BD2-4FEF-83A1-90DCBA2B0A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55D01E-05D8-4BAF-B024-DDCBD8A39C53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MSIPCMContentMarking" descr="{&quot;HashCode&quot;:966751382,&quot;Placement&quot;:&quot;Header&quot;,&quot;Top&quot;:0.0,&quot;Left&quot;:413.954651,&quot;SlideWidth&quot;:960,&quot;SlideHeight&quot;:540}">
            <a:extLst>
              <a:ext uri="{FF2B5EF4-FFF2-40B4-BE49-F238E27FC236}">
                <a16:creationId xmlns:a16="http://schemas.microsoft.com/office/drawing/2014/main" id="{138F7C31-8770-4EA0-AA2A-62963B48925F}"/>
              </a:ext>
            </a:extLst>
          </p:cNvPr>
          <p:cNvSpPr txBox="1"/>
          <p:nvPr userDrawn="1"/>
        </p:nvSpPr>
        <p:spPr>
          <a:xfrm>
            <a:off x="5257224" y="0"/>
            <a:ext cx="1677551" cy="2965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altLang="ko-KR" sz="1200">
                <a:solidFill>
                  <a:srgbClr val="000000"/>
                </a:solidFill>
                <a:latin typeface="Calibri" panose="020F0502020204030204" pitchFamily="34" charset="0"/>
              </a:rPr>
              <a:t>LGE Internal Use Only</a:t>
            </a:r>
            <a:endParaRPr lang="ko-KR" altLang="en-US" sz="12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8692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>
            <a:extLst>
              <a:ext uri="{FF2B5EF4-FFF2-40B4-BE49-F238E27FC236}">
                <a16:creationId xmlns:a16="http://schemas.microsoft.com/office/drawing/2014/main" id="{0B897F7B-F4C4-4955-AD1F-BA2320936A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6135" y="0"/>
            <a:ext cx="951973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89974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Office PowerPoint</Application>
  <PresentationFormat>와이드스크린</PresentationFormat>
  <Paragraphs>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Calibri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김현석/책임연구원/Head Unit 2 HW Project(hyunsuk.kim@lge.com)</dc:creator>
  <cp:lastModifiedBy>김현석/책임연구원/Head Unit 2 HW Project(hyunsuk.kim@lge.com)</cp:lastModifiedBy>
  <cp:revision>4</cp:revision>
  <dcterms:created xsi:type="dcterms:W3CDTF">2024-06-11T09:33:27Z</dcterms:created>
  <dcterms:modified xsi:type="dcterms:W3CDTF">2024-06-19T09:28:43Z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cc6ed9fc-fefc-4a0c-a6d6-10cf236c0d4f_Enabled">
    <vt:lpwstr>true</vt:lpwstr>
  </property>
  <property fmtid="{D5CDD505-2E9C-101B-9397-08002B2CF9AE}" pid="3" name="MSIP_Label_cc6ed9fc-fefc-4a0c-a6d6-10cf236c0d4f_SetDate">
    <vt:lpwstr>2024-06-19T09:28:14Z</vt:lpwstr>
  </property>
  <property fmtid="{D5CDD505-2E9C-101B-9397-08002B2CF9AE}" pid="4" name="MSIP_Label_cc6ed9fc-fefc-4a0c-a6d6-10cf236c0d4f_Method">
    <vt:lpwstr>Standard</vt:lpwstr>
  </property>
  <property fmtid="{D5CDD505-2E9C-101B-9397-08002B2CF9AE}" pid="5" name="MSIP_Label_cc6ed9fc-fefc-4a0c-a6d6-10cf236c0d4f_Name">
    <vt:lpwstr>Internal use only</vt:lpwstr>
  </property>
  <property fmtid="{D5CDD505-2E9C-101B-9397-08002B2CF9AE}" pid="6" name="MSIP_Label_cc6ed9fc-fefc-4a0c-a6d6-10cf236c0d4f_SiteId">
    <vt:lpwstr>5069cde4-642a-45c0-8094-d0c2dec10be3</vt:lpwstr>
  </property>
  <property fmtid="{D5CDD505-2E9C-101B-9397-08002B2CF9AE}" pid="7" name="MSIP_Label_cc6ed9fc-fefc-4a0c-a6d6-10cf236c0d4f_ActionId">
    <vt:lpwstr>64a17a8b-0c39-4edb-b339-daf960e57918</vt:lpwstr>
  </property>
  <property fmtid="{D5CDD505-2E9C-101B-9397-08002B2CF9AE}" pid="8" name="MSIP_Label_cc6ed9fc-fefc-4a0c-a6d6-10cf236c0d4f_ContentBits">
    <vt:lpwstr>1</vt:lpwstr>
  </property>
</Properties>
</file>