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6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4EC2-6318-42C3-9ABE-EFF35BFC67B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FE84-659C-4F78-BB87-8B6BBD4C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59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4EC2-6318-42C3-9ABE-EFF35BFC67B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FE84-659C-4F78-BB87-8B6BBD4C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39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4EC2-6318-42C3-9ABE-EFF35BFC67B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FE84-659C-4F78-BB87-8B6BBD4C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4EC2-6318-42C3-9ABE-EFF35BFC67B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FE84-659C-4F78-BB87-8B6BBD4C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2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4EC2-6318-42C3-9ABE-EFF35BFC67B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FE84-659C-4F78-BB87-8B6BBD4C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0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4EC2-6318-42C3-9ABE-EFF35BFC67B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FE84-659C-4F78-BB87-8B6BBD4C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217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4EC2-6318-42C3-9ABE-EFF35BFC67B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FE84-659C-4F78-BB87-8B6BBD4C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511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4EC2-6318-42C3-9ABE-EFF35BFC67B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FE84-659C-4F78-BB87-8B6BBD4C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00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4EC2-6318-42C3-9ABE-EFF35BFC67B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FE84-659C-4F78-BB87-8B6BBD4C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1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4EC2-6318-42C3-9ABE-EFF35BFC67B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FE84-659C-4F78-BB87-8B6BBD4C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5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4EC2-6318-42C3-9ABE-EFF35BFC67B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1FE84-659C-4F78-BB87-8B6BBD4C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4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A4EC2-6318-42C3-9ABE-EFF35BFC67BA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1FE84-659C-4F78-BB87-8B6BBD4C0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15565020848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304800"/>
            <a:ext cx="8997950" cy="638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45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5564989952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659437" cy="3859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410200"/>
            <a:ext cx="7696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Setup time(data ~ </a:t>
            </a:r>
            <a:r>
              <a:rPr lang="en-US" sz="1000" dirty="0" err="1" smtClean="0"/>
              <a:t>clk</a:t>
            </a:r>
            <a:r>
              <a:rPr lang="en-US" sz="1000" dirty="0" smtClean="0"/>
              <a:t> rising)  14.6ns  is right? ,   according to datasheet  table 5-4(output clock) its max. is 6ns.   </a:t>
            </a:r>
          </a:p>
          <a:p>
            <a:endParaRPr lang="en-US" sz="1000" dirty="0"/>
          </a:p>
          <a:p>
            <a:r>
              <a:rPr lang="en-US" sz="1000" dirty="0" smtClean="0"/>
              <a:t>Would you mark on the waveform for  </a:t>
            </a:r>
            <a:r>
              <a:rPr lang="en-US" sz="1000" dirty="0" err="1" smtClean="0"/>
              <a:t>Tsd</a:t>
            </a:r>
            <a:r>
              <a:rPr lang="en-US" sz="1000" dirty="0" smtClean="0"/>
              <a:t>, </a:t>
            </a:r>
            <a:r>
              <a:rPr lang="en-US" sz="1000" dirty="0" err="1" smtClean="0"/>
              <a:t>Tsc</a:t>
            </a:r>
            <a:r>
              <a:rPr lang="en-US" sz="1000" dirty="0" smtClean="0"/>
              <a:t>, </a:t>
            </a:r>
            <a:r>
              <a:rPr lang="en-US" sz="1000" dirty="0" err="1" smtClean="0"/>
              <a:t>Thd</a:t>
            </a:r>
            <a:r>
              <a:rPr lang="en-US" sz="1000" dirty="0" smtClean="0"/>
              <a:t>  exactly?   </a:t>
            </a:r>
            <a:endParaRPr lang="en-US" sz="1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011820"/>
            <a:ext cx="5661167" cy="120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9563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 descr="15556355232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8610600" cy="4989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5410200"/>
            <a:ext cx="7696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Dfd</a:t>
            </a:r>
            <a:r>
              <a:rPr lang="en-US" sz="1000" dirty="0" smtClean="0"/>
              <a:t>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76324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2019-04-29T02:30:47Z</dcterms:created>
  <dcterms:modified xsi:type="dcterms:W3CDTF">2019-04-29T02:48:22Z</dcterms:modified>
</cp:coreProperties>
</file>