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66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4EC2-6318-42C3-9ABE-EFF35BFC67B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1FE84-659C-4F78-BB87-8B6BBD4C0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59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4EC2-6318-42C3-9ABE-EFF35BFC67B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1FE84-659C-4F78-BB87-8B6BBD4C0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439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4EC2-6318-42C3-9ABE-EFF35BFC67B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1FE84-659C-4F78-BB87-8B6BBD4C0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4EC2-6318-42C3-9ABE-EFF35BFC67B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1FE84-659C-4F78-BB87-8B6BBD4C0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24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4EC2-6318-42C3-9ABE-EFF35BFC67B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1FE84-659C-4F78-BB87-8B6BBD4C0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0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4EC2-6318-42C3-9ABE-EFF35BFC67B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1FE84-659C-4F78-BB87-8B6BBD4C0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1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4EC2-6318-42C3-9ABE-EFF35BFC67B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1FE84-659C-4F78-BB87-8B6BBD4C0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1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4EC2-6318-42C3-9ABE-EFF35BFC67B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1FE84-659C-4F78-BB87-8B6BBD4C0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0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4EC2-6318-42C3-9ABE-EFF35BFC67B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1FE84-659C-4F78-BB87-8B6BBD4C0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8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4EC2-6318-42C3-9ABE-EFF35BFC67B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1FE84-659C-4F78-BB87-8B6BBD4C0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58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4EC2-6318-42C3-9ABE-EFF35BFC67B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1FE84-659C-4F78-BB87-8B6BBD4C0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64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A4EC2-6318-42C3-9ABE-EFF35BFC67B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1FE84-659C-4F78-BB87-8B6BBD4C0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6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15565020848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" y="304800"/>
            <a:ext cx="8997950" cy="6387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4450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5564989952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5659437" cy="3859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5410200"/>
            <a:ext cx="7696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Setup time(data ~ </a:t>
            </a:r>
            <a:r>
              <a:rPr lang="en-US" sz="1000" dirty="0" err="1" smtClean="0"/>
              <a:t>clk</a:t>
            </a:r>
            <a:r>
              <a:rPr lang="en-US" sz="1000" dirty="0" smtClean="0"/>
              <a:t> rising)  14.6ns  is right? ,   according to datasheet  table 5-4(output clock) its max. is 6ns.   </a:t>
            </a:r>
          </a:p>
          <a:p>
            <a:endParaRPr lang="en-US" sz="1000" dirty="0"/>
          </a:p>
          <a:p>
            <a:r>
              <a:rPr lang="en-US" sz="1000" dirty="0" smtClean="0"/>
              <a:t>Would you mark on the waveform for  </a:t>
            </a:r>
            <a:r>
              <a:rPr lang="en-US" sz="1000" dirty="0" err="1" smtClean="0"/>
              <a:t>Tsd</a:t>
            </a:r>
            <a:r>
              <a:rPr lang="en-US" sz="1000" dirty="0" smtClean="0"/>
              <a:t>, </a:t>
            </a:r>
            <a:r>
              <a:rPr lang="en-US" sz="1000" dirty="0" err="1" smtClean="0"/>
              <a:t>Tsc</a:t>
            </a:r>
            <a:r>
              <a:rPr lang="en-US" sz="1000" dirty="0" smtClean="0"/>
              <a:t>, </a:t>
            </a:r>
            <a:r>
              <a:rPr lang="en-US" sz="1000" dirty="0" err="1" smtClean="0"/>
              <a:t>Thd</a:t>
            </a:r>
            <a:r>
              <a:rPr lang="en-US" sz="1000" dirty="0" smtClean="0"/>
              <a:t>  exactly?   </a:t>
            </a:r>
            <a:endParaRPr lang="en-US" sz="10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011820"/>
            <a:ext cx="5661167" cy="12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9563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 descr="155563552328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04800"/>
            <a:ext cx="8610600" cy="498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" y="5410200"/>
            <a:ext cx="7696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Dfd</a:t>
            </a:r>
            <a:r>
              <a:rPr lang="en-US" sz="1000" dirty="0" smtClean="0"/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376324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39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2019-04-29T02:30:47Z</dcterms:created>
  <dcterms:modified xsi:type="dcterms:W3CDTF">2019-04-29T02:48:22Z</dcterms:modified>
</cp:coreProperties>
</file>