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194" d="100"/>
          <a:sy n="194" d="100"/>
        </p:scale>
        <p:origin x="163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0C67A98-1BF6-4A02-891D-F5752B922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A0B9B0D-148E-4C97-9A7D-AE47A1D95F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E40B046-83D9-4818-A684-DF7D8BF23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63EB8-2DE2-43A5-8DD3-C722900E4067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554A7FD-0262-4B17-80BC-1A4116855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F0059D3-0DFD-4A29-A84E-CB8AD70FE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94D82-7476-49F2-BABA-878878B10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6901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3FDCAA-CD0C-4C96-8D1E-4A6F2F058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1A1E4D0-E045-4A81-8982-D6F85536F9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C056858-E40C-4601-A35A-27D098946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63EB8-2DE2-43A5-8DD3-C722900E4067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1C973FC-3FE9-4A48-B211-038ED77EE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DE16928-EFC5-43EC-884A-6E3C89B51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94D82-7476-49F2-BABA-878878B10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0966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4C8CC60-FB2D-441F-BC44-6D512436AB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3138751-81C3-4881-9AEB-633C262E2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ED3AAAE-345B-410B-BAA8-52CAE0075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63EB8-2DE2-43A5-8DD3-C722900E4067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7C59E4A-6836-4ACE-84FE-7C3EC7C0C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1F9607A-A9AF-41B2-99F0-252571D30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94D82-7476-49F2-BABA-878878B10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1756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825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339EB3B-4EE0-4911-9901-25EC662CC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4FF859C-5F1A-4A0A-8FE0-C3CD125F4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BFBC182-0C25-472E-836D-0C9AFB650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63EB8-2DE2-43A5-8DD3-C722900E4067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9C2FA04-E93C-467B-A588-7570A11AF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E1195E4-E40E-4CA8-87BC-5CE276B0F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94D82-7476-49F2-BABA-878878B10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2040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420F357-0580-40FE-9539-4C215F8A4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9DC813F-C5DC-4585-BFAC-DF54205A82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6CB530D-7F4C-4A77-9BF7-D891C4D8A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63EB8-2DE2-43A5-8DD3-C722900E4067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D19484B-199A-41C2-A0B9-CEDFFE536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EDE9809-0BA6-4C5C-A80D-C9D3F9ECA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94D82-7476-49F2-BABA-878878B10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9768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0A9DB1-0420-4FE6-A2A8-A2987627F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652A789-D5AF-41E0-BC9F-074B758DA3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3DA75B5-9E2E-4103-97E3-713B181B52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DD1AB31-D582-4C9E-95FD-AE02B0C9D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63EB8-2DE2-43A5-8DD3-C722900E4067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D66578B-4DB6-4E75-A305-0853E0B22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9F238C7-F24B-4FB8-B77E-2B8705AB2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94D82-7476-49F2-BABA-878878B10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5588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553011-7FF1-419C-AD93-F236C9FDE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193AFD6-8DE8-4836-AC5A-C5FFFFDE8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C235936-0163-4B64-BB25-F5AC89AF7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0A4DE5F-ACCC-442E-ADBF-07494D0AA9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463AC52-0814-443A-9ED6-A479E552BF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757A553-6C1A-4358-A34E-9F48EAD05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63EB8-2DE2-43A5-8DD3-C722900E4067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17B82261-5C9D-4914-81E1-0806D3F95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8B4D163-85A3-479F-8792-46FB7AF32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94D82-7476-49F2-BABA-878878B10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9175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FA6910-4799-44CA-BD9F-A3A214914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23667E3-14E0-4CEC-8E2F-278AAC72E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63EB8-2DE2-43A5-8DD3-C722900E4067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7ADEC8A-3A00-4634-9018-25AB6F4C3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EAB54A6-30A8-4811-9843-983DF628F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94D82-7476-49F2-BABA-878878B10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6406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4B0DB16-D15F-4BEE-8166-7690E4305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63EB8-2DE2-43A5-8DD3-C722900E4067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0DFB25F-C6D9-470F-8220-3E5E9B774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EF9CDD8-A593-443D-AF7E-546BEC7F7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94D82-7476-49F2-BABA-878878B10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4298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0B74B2-A63C-4330-8E6B-9F13330E7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9409A2C-018E-46A7-B0CC-3B4141C52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AF220EF-DBA6-4DA2-8F5E-18673C79EB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AD35D75-D4C1-422F-B5B3-0CC50F167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63EB8-2DE2-43A5-8DD3-C722900E4067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B7710B1-CCF5-4E85-835D-71FA8D13C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B63F0D6-5101-4ED1-A588-2DDDAB71B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94D82-7476-49F2-BABA-878878B10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5500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4D1F5C-5A51-4C46-BE7B-4DE52318C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9877767-5D2A-4E71-921A-A0179B49D5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FD8193F-015F-46C9-BF12-106BF4B2A6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AD243C0-B7BF-4492-8369-65E5008DA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63EB8-2DE2-43A5-8DD3-C722900E4067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692CC66-56D7-4638-9BA7-C1AB9800B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B7BECF4-E9B4-45C3-A5E4-21693F3E0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94D82-7476-49F2-BABA-878878B10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0878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5547E6F-C530-4342-9027-B16A51E92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B92256F-3A72-4665-A03D-CC1150D999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FF62F57-D85E-4DD0-90B1-C253DC9C3E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63EB8-2DE2-43A5-8DD3-C722900E4067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50BEA1E-D671-49BA-8042-990C4588EE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DCF80CC-A1A7-4F2F-85F0-E64548EF72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94D82-7476-49F2-BABA-878878B10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5675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>
            <a:extLst>
              <a:ext uri="{FF2B5EF4-FFF2-40B4-BE49-F238E27FC236}">
                <a16:creationId xmlns:a16="http://schemas.microsoft.com/office/drawing/2014/main" id="{83F86638-6B13-4BEF-A217-8CCDC7C537C6}"/>
              </a:ext>
            </a:extLst>
          </p:cNvPr>
          <p:cNvGrpSpPr/>
          <p:nvPr/>
        </p:nvGrpSpPr>
        <p:grpSpPr>
          <a:xfrm>
            <a:off x="221749" y="3429000"/>
            <a:ext cx="7515157" cy="3135229"/>
            <a:chOff x="395170" y="104583"/>
            <a:chExt cx="7515157" cy="3135229"/>
          </a:xfrm>
        </p:grpSpPr>
        <p:pic>
          <p:nvPicPr>
            <p:cNvPr id="1027" name="Picture 3" descr="C:\Users\Administrator\Desktop\usb_phy\3v3-xreset--00002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170" y="104583"/>
              <a:ext cx="7515157" cy="3135229"/>
            </a:xfrm>
            <a:prstGeom prst="rect">
              <a:avLst/>
            </a:prstGeom>
            <a:noFill/>
          </p:spPr>
        </p:pic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2B52A602-0812-42DD-B8F4-9A72B4DB2A01}"/>
                </a:ext>
              </a:extLst>
            </p:cNvPr>
            <p:cNvSpPr/>
            <p:nvPr/>
          </p:nvSpPr>
          <p:spPr>
            <a:xfrm>
              <a:off x="2909304" y="2758508"/>
              <a:ext cx="2486887" cy="36901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799" dirty="0"/>
                <a:t>BOOT.BIN version: 4.14</a:t>
              </a: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5A815CD9-E02D-4622-8692-0A341CB74D7A}"/>
                </a:ext>
              </a:extLst>
            </p:cNvPr>
            <p:cNvSpPr/>
            <p:nvPr/>
          </p:nvSpPr>
          <p:spPr>
            <a:xfrm>
              <a:off x="7248197" y="2877207"/>
              <a:ext cx="595148" cy="250313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421C2C40-75E9-4F97-B010-40F24DACB195}"/>
              </a:ext>
            </a:extLst>
          </p:cNvPr>
          <p:cNvGrpSpPr/>
          <p:nvPr/>
        </p:nvGrpSpPr>
        <p:grpSpPr>
          <a:xfrm>
            <a:off x="284572" y="197068"/>
            <a:ext cx="7531162" cy="3141907"/>
            <a:chOff x="379165" y="3428999"/>
            <a:chExt cx="7531162" cy="3141907"/>
          </a:xfrm>
        </p:grpSpPr>
        <p:pic>
          <p:nvPicPr>
            <p:cNvPr id="6" name="Picture 2" descr="I:\downto4,4---00000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9165" y="3428999"/>
              <a:ext cx="7531162" cy="3141907"/>
            </a:xfrm>
            <a:prstGeom prst="rect">
              <a:avLst/>
            </a:prstGeom>
            <a:noFill/>
          </p:spPr>
        </p:pic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0A5D0595-3D86-4C2A-8641-5911ADB77677}"/>
                </a:ext>
              </a:extLst>
            </p:cNvPr>
            <p:cNvSpPr/>
            <p:nvPr/>
          </p:nvSpPr>
          <p:spPr>
            <a:xfrm>
              <a:off x="2993427" y="6201894"/>
              <a:ext cx="2302637" cy="36901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799" dirty="0"/>
                <a:t>BOOT.BIN version:4.4</a:t>
              </a: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824DBC2E-4E63-4159-BAF0-940725EBA51B}"/>
                </a:ext>
              </a:extLst>
            </p:cNvPr>
            <p:cNvSpPr/>
            <p:nvPr/>
          </p:nvSpPr>
          <p:spPr>
            <a:xfrm>
              <a:off x="7315178" y="6201894"/>
              <a:ext cx="595148" cy="250313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7" name="文本框 16">
            <a:extLst>
              <a:ext uri="{FF2B5EF4-FFF2-40B4-BE49-F238E27FC236}">
                <a16:creationId xmlns:a16="http://schemas.microsoft.com/office/drawing/2014/main" id="{8B4F10A8-9FA4-4D0E-9ABA-ECA9F1564166}"/>
              </a:ext>
            </a:extLst>
          </p:cNvPr>
          <p:cNvSpPr txBox="1"/>
          <p:nvPr/>
        </p:nvSpPr>
        <p:spPr>
          <a:xfrm>
            <a:off x="7843345" y="2910453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15ms</a:t>
            </a:r>
            <a:endParaRPr lang="zh-CN" altLang="en-US" dirty="0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99D5D933-9663-4290-A05D-D63878CC39FB}"/>
              </a:ext>
            </a:extLst>
          </p:cNvPr>
          <p:cNvSpPr txBox="1"/>
          <p:nvPr/>
        </p:nvSpPr>
        <p:spPr>
          <a:xfrm>
            <a:off x="7761329" y="6194897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1ms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5893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</Words>
  <Application>Microsoft Office PowerPoint</Application>
  <PresentationFormat>宽屏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Sunfx</dc:creator>
  <cp:lastModifiedBy>Sunfx</cp:lastModifiedBy>
  <cp:revision>1</cp:revision>
  <dcterms:created xsi:type="dcterms:W3CDTF">2020-02-12T12:10:24Z</dcterms:created>
  <dcterms:modified xsi:type="dcterms:W3CDTF">2020-02-12T12:11:40Z</dcterms:modified>
</cp:coreProperties>
</file>