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16" y="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56D-ADED-4AC8-A51C-B9C6039CFB5B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2CF9-0798-40DF-8637-EC962E5595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02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56D-ADED-4AC8-A51C-B9C6039CFB5B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2CF9-0798-40DF-8637-EC962E5595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57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56D-ADED-4AC8-A51C-B9C6039CFB5B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2CF9-0798-40DF-8637-EC962E5595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24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56D-ADED-4AC8-A51C-B9C6039CFB5B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2CF9-0798-40DF-8637-EC962E5595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11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56D-ADED-4AC8-A51C-B9C6039CFB5B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2CF9-0798-40DF-8637-EC962E5595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1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56D-ADED-4AC8-A51C-B9C6039CFB5B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2CF9-0798-40DF-8637-EC962E5595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9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56D-ADED-4AC8-A51C-B9C6039CFB5B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2CF9-0798-40DF-8637-EC962E5595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64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56D-ADED-4AC8-A51C-B9C6039CFB5B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2CF9-0798-40DF-8637-EC962E5595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14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56D-ADED-4AC8-A51C-B9C6039CFB5B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2CF9-0798-40DF-8637-EC962E5595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11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56D-ADED-4AC8-A51C-B9C6039CFB5B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2CF9-0798-40DF-8637-EC962E5595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57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656D-ADED-4AC8-A51C-B9C6039CFB5B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2CF9-0798-40DF-8637-EC962E5595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75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1656D-ADED-4AC8-A51C-B9C6039CFB5B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2CF9-0798-40DF-8637-EC962E5595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60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835400" y="4039675"/>
            <a:ext cx="19442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TUSB319-Q1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732240" y="1557619"/>
            <a:ext cx="1944216" cy="3327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USB Type-C</a:t>
            </a:r>
          </a:p>
          <a:p>
            <a:pPr algn="ctr"/>
            <a:r>
              <a:rPr lang="en-US" altLang="ja-JP" dirty="0" smtClean="0"/>
              <a:t>Connector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5796136" y="4281099"/>
            <a:ext cx="936104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5779616" y="4581955"/>
            <a:ext cx="936104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5796136" y="3789867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CC1/CC2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645969" y="2564904"/>
            <a:ext cx="19442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USB Controller</a:t>
            </a:r>
            <a:endParaRPr kumimoji="1" lang="ja-JP" altLang="en-US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2886143" y="4844586"/>
            <a:ext cx="936104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590185" y="3140968"/>
            <a:ext cx="3125535" cy="0"/>
          </a:xfrm>
          <a:prstGeom prst="line">
            <a:avLst/>
          </a:prstGeom>
          <a:ln w="508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590185" y="2996952"/>
            <a:ext cx="3125535" cy="0"/>
          </a:xfrm>
          <a:prstGeom prst="line">
            <a:avLst/>
          </a:prstGeom>
          <a:ln w="508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6067293" y="2623621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D+/D-</a:t>
            </a:r>
            <a:endParaRPr kumimoji="1" lang="ja-JP" altLang="en-US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1115616" y="2013992"/>
            <a:ext cx="560010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5432405" y="1644660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VBUS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2618077" y="1557619"/>
            <a:ext cx="19442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SW(FET)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395536" y="1556792"/>
            <a:ext cx="972108" cy="3328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DCDC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763688" y="1557619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5V</a:t>
            </a:r>
            <a:endParaRPr kumimoji="1" lang="ja-JP" altLang="en-US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2886143" y="4369181"/>
            <a:ext cx="0" cy="48720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2244284" y="4155584"/>
            <a:ext cx="108825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10K</a:t>
            </a:r>
            <a:endParaRPr kumimoji="1" lang="ja-JP" altLang="en-US" dirty="0"/>
          </a:p>
        </p:txBody>
      </p:sp>
      <p:cxnSp>
        <p:nvCxnSpPr>
          <p:cNvPr id="29" name="直線矢印コネクタ 28"/>
          <p:cNvCxnSpPr/>
          <p:nvPr/>
        </p:nvCxnSpPr>
        <p:spPr>
          <a:xfrm flipV="1">
            <a:off x="3995936" y="2472019"/>
            <a:ext cx="0" cy="156765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087483" y="3653787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/ID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981336" y="4879843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MODE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298599" y="5101004"/>
            <a:ext cx="210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CURRENT MODE = H</a:t>
            </a:r>
            <a:endParaRPr kumimoji="1" lang="ja-JP" altLang="en-US" dirty="0"/>
          </a:p>
        </p:txBody>
      </p:sp>
      <p:cxnSp>
        <p:nvCxnSpPr>
          <p:cNvPr id="25" name="直線コネクタ 24"/>
          <p:cNvCxnSpPr/>
          <p:nvPr/>
        </p:nvCxnSpPr>
        <p:spPr>
          <a:xfrm flipV="1">
            <a:off x="5155323" y="2014819"/>
            <a:ext cx="0" cy="83056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1367644" y="3623951"/>
            <a:ext cx="3787679" cy="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138329" y="3140968"/>
            <a:ext cx="0" cy="48720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4211960" y="2564904"/>
            <a:ext cx="19442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BQ24392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09456" y="3574757"/>
            <a:ext cx="2319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SW_OPEN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CHG_AL_N</a:t>
            </a:r>
          </a:p>
          <a:p>
            <a:r>
              <a:rPr lang="en-US" altLang="ja-JP" dirty="0"/>
              <a:t>CHG_DET</a:t>
            </a:r>
          </a:p>
        </p:txBody>
      </p:sp>
    </p:spTree>
    <p:extLst>
      <p:ext uri="{BB962C8B-B14F-4D97-AF65-F5344CB8AC3E}">
        <p14:creationId xmlns:p14="http://schemas.microsoft.com/office/powerpoint/2010/main" val="3952355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蔵原 健策</dc:creator>
  <cp:lastModifiedBy>蔵原 健策</cp:lastModifiedBy>
  <cp:revision>4</cp:revision>
  <dcterms:created xsi:type="dcterms:W3CDTF">2020-07-20T16:29:00Z</dcterms:created>
  <dcterms:modified xsi:type="dcterms:W3CDTF">2020-08-17T17:23:09Z</dcterms:modified>
</cp:coreProperties>
</file>