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3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7514C-35F8-40E1-A5F6-88CFCA230C0B}" type="datetimeFigureOut">
              <a:rPr lang="en-US" smtClean="0"/>
              <a:t>10/21/2016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F6093-2E44-44C1-AF2D-2A26BF89DF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011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7514C-35F8-40E1-A5F6-88CFCA230C0B}" type="datetimeFigureOut">
              <a:rPr lang="en-US" smtClean="0"/>
              <a:t>10/21/2016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F6093-2E44-44C1-AF2D-2A26BF89DF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928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7514C-35F8-40E1-A5F6-88CFCA230C0B}" type="datetimeFigureOut">
              <a:rPr lang="en-US" smtClean="0"/>
              <a:t>10/21/2016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F6093-2E44-44C1-AF2D-2A26BF89DF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054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7514C-35F8-40E1-A5F6-88CFCA230C0B}" type="datetimeFigureOut">
              <a:rPr lang="en-US" smtClean="0"/>
              <a:t>10/21/2016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F6093-2E44-44C1-AF2D-2A26BF89DF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177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7514C-35F8-40E1-A5F6-88CFCA230C0B}" type="datetimeFigureOut">
              <a:rPr lang="en-US" smtClean="0"/>
              <a:t>10/21/2016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F6093-2E44-44C1-AF2D-2A26BF89DF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1412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7514C-35F8-40E1-A5F6-88CFCA230C0B}" type="datetimeFigureOut">
              <a:rPr lang="en-US" smtClean="0"/>
              <a:t>10/21/2016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F6093-2E44-44C1-AF2D-2A26BF89DF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9003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7514C-35F8-40E1-A5F6-88CFCA230C0B}" type="datetimeFigureOut">
              <a:rPr lang="en-US" smtClean="0"/>
              <a:t>10/21/2016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F6093-2E44-44C1-AF2D-2A26BF89DF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0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7514C-35F8-40E1-A5F6-88CFCA230C0B}" type="datetimeFigureOut">
              <a:rPr lang="en-US" smtClean="0"/>
              <a:t>10/21/2016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F6093-2E44-44C1-AF2D-2A26BF89DF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235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7514C-35F8-40E1-A5F6-88CFCA230C0B}" type="datetimeFigureOut">
              <a:rPr lang="en-US" smtClean="0"/>
              <a:t>10/21/2016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F6093-2E44-44C1-AF2D-2A26BF89DF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447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7514C-35F8-40E1-A5F6-88CFCA230C0B}" type="datetimeFigureOut">
              <a:rPr lang="en-US" smtClean="0"/>
              <a:t>10/21/2016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F6093-2E44-44C1-AF2D-2A26BF89DF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65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7514C-35F8-40E1-A5F6-88CFCA230C0B}" type="datetimeFigureOut">
              <a:rPr lang="en-US" smtClean="0"/>
              <a:t>10/21/2016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F6093-2E44-44C1-AF2D-2A26BF89DF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104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17514C-35F8-40E1-A5F6-88CFCA230C0B}" type="datetimeFigureOut">
              <a:rPr lang="en-US" smtClean="0"/>
              <a:t>10/21/2016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EF6093-2E44-44C1-AF2D-2A26BF89DF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625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00200" y="609600"/>
            <a:ext cx="609600" cy="2819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IntelSOC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191000" y="2057400"/>
            <a:ext cx="1524000" cy="12192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USB Equalizer</a:t>
            </a:r>
          </a:p>
          <a:p>
            <a:pPr algn="ctr"/>
            <a:r>
              <a:rPr lang="en-US" dirty="0" smtClean="0"/>
              <a:t>TUSB501DRFR</a:t>
            </a:r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352800" y="2133600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276600" y="2133600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352800" y="2743200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276600" y="2743200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3352800" y="2324100"/>
            <a:ext cx="838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2209800" y="2324100"/>
            <a:ext cx="1066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3352800" y="2933700"/>
            <a:ext cx="838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2209800" y="2933700"/>
            <a:ext cx="1066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715000" y="2324100"/>
            <a:ext cx="838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5715000" y="2926080"/>
            <a:ext cx="838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6553200" y="533400"/>
            <a:ext cx="914400" cy="27432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USB </a:t>
            </a:r>
            <a:r>
              <a:rPr lang="en-US" sz="1000" dirty="0" smtClean="0"/>
              <a:t>Connector</a:t>
            </a:r>
            <a:endParaRPr lang="en-US" sz="1000" dirty="0"/>
          </a:p>
        </p:txBody>
      </p:sp>
      <p:cxnSp>
        <p:nvCxnSpPr>
          <p:cNvPr id="23" name="Straight Connector 22"/>
          <p:cNvCxnSpPr/>
          <p:nvPr/>
        </p:nvCxnSpPr>
        <p:spPr>
          <a:xfrm>
            <a:off x="3368040" y="609600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3291840" y="609600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3368040" y="1219200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3291840" y="1219200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2225040" y="815340"/>
            <a:ext cx="1066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2225040" y="1424940"/>
            <a:ext cx="1066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3368040" y="1409700"/>
            <a:ext cx="3185160" cy="152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3383280" y="800100"/>
            <a:ext cx="3169920" cy="152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4114800" y="533400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TXP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4114800" y="1065133"/>
            <a:ext cx="5661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TXN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3510519" y="2057400"/>
            <a:ext cx="548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</a:t>
            </a:r>
            <a:r>
              <a:rPr lang="en-US" dirty="0" smtClean="0"/>
              <a:t>XP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3510519" y="2589133"/>
            <a:ext cx="579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</a:t>
            </a:r>
            <a:r>
              <a:rPr lang="en-US" dirty="0" smtClean="0"/>
              <a:t>XN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4089524" y="83848"/>
            <a:ext cx="21309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Configuration A</a:t>
            </a:r>
            <a:endParaRPr lang="en-US" sz="2400" dirty="0"/>
          </a:p>
        </p:txBody>
      </p:sp>
      <p:sp>
        <p:nvSpPr>
          <p:cNvPr id="93" name="TextBox 92"/>
          <p:cNvSpPr txBox="1"/>
          <p:nvPr/>
        </p:nvSpPr>
        <p:spPr>
          <a:xfrm>
            <a:off x="3017566" y="3136900"/>
            <a:ext cx="7040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0.1uF</a:t>
            </a:r>
            <a:endParaRPr lang="en-US" dirty="0"/>
          </a:p>
        </p:txBody>
      </p:sp>
      <p:sp>
        <p:nvSpPr>
          <p:cNvPr id="94" name="TextBox 93"/>
          <p:cNvSpPr txBox="1"/>
          <p:nvPr/>
        </p:nvSpPr>
        <p:spPr>
          <a:xfrm>
            <a:off x="2993753" y="1764268"/>
            <a:ext cx="7040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0.1uF</a:t>
            </a:r>
            <a:endParaRPr lang="en-US" dirty="0"/>
          </a:p>
        </p:txBody>
      </p:sp>
      <p:sp>
        <p:nvSpPr>
          <p:cNvPr id="95" name="TextBox 94"/>
          <p:cNvSpPr txBox="1"/>
          <p:nvPr/>
        </p:nvSpPr>
        <p:spPr>
          <a:xfrm>
            <a:off x="3031260" y="240268"/>
            <a:ext cx="7040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0.1uF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62437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65832" y="830552"/>
            <a:ext cx="609600" cy="2819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IntelSOC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156632" y="2278352"/>
            <a:ext cx="1524000" cy="12192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USB Equalizer</a:t>
            </a:r>
          </a:p>
          <a:p>
            <a:pPr algn="ctr"/>
            <a:r>
              <a:rPr lang="en-US" dirty="0" smtClean="0"/>
              <a:t>TUSB501DRFR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3242232" y="2545052"/>
            <a:ext cx="914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175432" y="2545052"/>
            <a:ext cx="1066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3242232" y="3154652"/>
            <a:ext cx="914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2175432" y="3154652"/>
            <a:ext cx="1066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5680632" y="2545052"/>
            <a:ext cx="838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680632" y="3147032"/>
            <a:ext cx="838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6518832" y="754352"/>
            <a:ext cx="914400" cy="27432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USB </a:t>
            </a:r>
            <a:r>
              <a:rPr lang="en-US" sz="1000" dirty="0" smtClean="0"/>
              <a:t>Connector</a:t>
            </a:r>
            <a:endParaRPr lang="en-US" sz="1000" dirty="0"/>
          </a:p>
        </p:txBody>
      </p:sp>
      <p:cxnSp>
        <p:nvCxnSpPr>
          <p:cNvPr id="13" name="Straight Connector 12"/>
          <p:cNvCxnSpPr/>
          <p:nvPr/>
        </p:nvCxnSpPr>
        <p:spPr>
          <a:xfrm>
            <a:off x="3333672" y="830552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257472" y="830552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3333672" y="1440152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3257472" y="1440152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2190672" y="1036292"/>
            <a:ext cx="1066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2190672" y="1645892"/>
            <a:ext cx="1066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3333672" y="1630652"/>
            <a:ext cx="3185160" cy="152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3348912" y="1021052"/>
            <a:ext cx="3169920" cy="152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4080432" y="754352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TXP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4080432" y="1286085"/>
            <a:ext cx="5661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TXN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3476151" y="2278352"/>
            <a:ext cx="548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</a:t>
            </a:r>
            <a:r>
              <a:rPr lang="en-US" dirty="0" smtClean="0"/>
              <a:t>XP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3476151" y="2810085"/>
            <a:ext cx="579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</a:t>
            </a:r>
            <a:r>
              <a:rPr lang="en-US" dirty="0" smtClean="0"/>
              <a:t>XN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4055156" y="304800"/>
            <a:ext cx="21197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Configuration B</a:t>
            </a:r>
            <a:endParaRPr lang="en-US" sz="2400" dirty="0"/>
          </a:p>
        </p:txBody>
      </p:sp>
      <p:sp>
        <p:nvSpPr>
          <p:cNvPr id="27" name="TextBox 26"/>
          <p:cNvSpPr txBox="1"/>
          <p:nvPr/>
        </p:nvSpPr>
        <p:spPr>
          <a:xfrm>
            <a:off x="2939205" y="1800554"/>
            <a:ext cx="7040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0.1uF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2890212" y="461220"/>
            <a:ext cx="7040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0.1uF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80638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29</Words>
  <Application>Microsoft Office PowerPoint</Application>
  <PresentationFormat>On-screen Show (4:3)</PresentationFormat>
  <Paragraphs>23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HCL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Sampathkumar</dc:creator>
  <cp:lastModifiedBy>Ramachandran, Rahul</cp:lastModifiedBy>
  <cp:revision>2</cp:revision>
  <dcterms:created xsi:type="dcterms:W3CDTF">2016-10-19T05:34:01Z</dcterms:created>
  <dcterms:modified xsi:type="dcterms:W3CDTF">2016-10-21T12:12:13Z</dcterms:modified>
</cp:coreProperties>
</file>