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77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C8A1-57E4-4F36-BD89-42A339B681A2}" type="datetimeFigureOut">
              <a:rPr lang="ko-KR" altLang="en-US" smtClean="0"/>
              <a:t>2020-10-14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E6A56-04C8-46FE-BB2F-44CF2E781C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904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C8A1-57E4-4F36-BD89-42A339B681A2}" type="datetimeFigureOut">
              <a:rPr lang="ko-KR" altLang="en-US" smtClean="0"/>
              <a:t>2020-10-14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E6A56-04C8-46FE-BB2F-44CF2E781C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1765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C8A1-57E4-4F36-BD89-42A339B681A2}" type="datetimeFigureOut">
              <a:rPr lang="ko-KR" altLang="en-US" smtClean="0"/>
              <a:t>2020-10-14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E6A56-04C8-46FE-BB2F-44CF2E781C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3425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C8A1-57E4-4F36-BD89-42A339B681A2}" type="datetimeFigureOut">
              <a:rPr lang="ko-KR" altLang="en-US" smtClean="0"/>
              <a:t>2020-10-14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E6A56-04C8-46FE-BB2F-44CF2E781C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9406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C8A1-57E4-4F36-BD89-42A339B681A2}" type="datetimeFigureOut">
              <a:rPr lang="ko-KR" altLang="en-US" smtClean="0"/>
              <a:t>2020-10-14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E6A56-04C8-46FE-BB2F-44CF2E781C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3581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C8A1-57E4-4F36-BD89-42A339B681A2}" type="datetimeFigureOut">
              <a:rPr lang="ko-KR" altLang="en-US" smtClean="0"/>
              <a:t>2020-10-14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E6A56-04C8-46FE-BB2F-44CF2E781C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7959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C8A1-57E4-4F36-BD89-42A339B681A2}" type="datetimeFigureOut">
              <a:rPr lang="ko-KR" altLang="en-US" smtClean="0"/>
              <a:t>2020-10-14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E6A56-04C8-46FE-BB2F-44CF2E781C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2528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C8A1-57E4-4F36-BD89-42A339B681A2}" type="datetimeFigureOut">
              <a:rPr lang="ko-KR" altLang="en-US" smtClean="0"/>
              <a:t>2020-10-14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E6A56-04C8-46FE-BB2F-44CF2E781C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6175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C8A1-57E4-4F36-BD89-42A339B681A2}" type="datetimeFigureOut">
              <a:rPr lang="ko-KR" altLang="en-US" smtClean="0"/>
              <a:t>2020-10-14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E6A56-04C8-46FE-BB2F-44CF2E781C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090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C8A1-57E4-4F36-BD89-42A339B681A2}" type="datetimeFigureOut">
              <a:rPr lang="ko-KR" altLang="en-US" smtClean="0"/>
              <a:t>2020-10-14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E6A56-04C8-46FE-BB2F-44CF2E781C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145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EC8A1-57E4-4F36-BD89-42A339B681A2}" type="datetimeFigureOut">
              <a:rPr lang="ko-KR" altLang="en-US" smtClean="0"/>
              <a:t>2020-10-14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E6A56-04C8-46FE-BB2F-44CF2E781C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9788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EC8A1-57E4-4F36-BD89-42A339B681A2}" type="datetimeFigureOut">
              <a:rPr lang="ko-KR" altLang="en-US" smtClean="0"/>
              <a:t>2020-10-14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E6A56-04C8-46FE-BB2F-44CF2E781C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2366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fe_image_0@s-co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6445250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9512" y="404664"/>
            <a:ext cx="93610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rgbClr val="C00000"/>
                </a:solidFill>
              </a:rPr>
              <a:t>Q1</a:t>
            </a:r>
            <a:endParaRPr lang="ko-KR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249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afe_image_1@s-co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40768"/>
            <a:ext cx="63627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cafe_image_2@s-co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41710"/>
            <a:ext cx="554355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9512" y="404664"/>
            <a:ext cx="93610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smtClean="0">
                <a:solidFill>
                  <a:srgbClr val="C00000"/>
                </a:solidFill>
              </a:rPr>
              <a:t>Q2</a:t>
            </a:r>
            <a:endParaRPr lang="ko-KR" alt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123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Texas Instruments,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Yun, Billy</dc:creator>
  <cp:lastModifiedBy>Yun, Billy</cp:lastModifiedBy>
  <cp:revision>1</cp:revision>
  <dcterms:created xsi:type="dcterms:W3CDTF">2020-10-14T00:53:47Z</dcterms:created>
  <dcterms:modified xsi:type="dcterms:W3CDTF">2020-10-14T00:56:16Z</dcterms:modified>
</cp:coreProperties>
</file>