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4" r:id="rId2"/>
    <p:sldId id="275" r:id="rId3"/>
    <p:sldId id="276" r:id="rId4"/>
  </p:sldIdLst>
  <p:sldSz cx="9144000" cy="5143500" type="screen16x9"/>
  <p:notesSz cx="9296400" cy="14770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3808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7617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14268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52357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1904467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285362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2666253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047146" algn="l" defTabSz="76179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652">
          <p15:clr>
            <a:srgbClr val="A4A3A4"/>
          </p15:clr>
        </p15:guide>
        <p15:guide id="2" pos="29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65" autoAdjust="0"/>
    <p:restoredTop sz="94598" autoAdjust="0"/>
  </p:normalViewPr>
  <p:slideViewPr>
    <p:cSldViewPr snapToGrid="0">
      <p:cViewPr varScale="1">
        <p:scale>
          <a:sx n="206" d="100"/>
          <a:sy n="206" d="100"/>
        </p:scale>
        <p:origin x="990" y="180"/>
      </p:cViewPr>
      <p:guideLst>
        <p:guide orient="horz" pos="1620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-1512" y="-90"/>
      </p:cViewPr>
      <p:guideLst>
        <p:guide orient="horz" pos="4652"/>
        <p:guide pos="292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6329" y="2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14030071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6329" y="14030071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fld id="{8D56EAE8-38CB-4EE5-8A34-F5F49B68F2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07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6329" y="2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274638" y="1108075"/>
            <a:ext cx="9845676" cy="55387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854" y="7016308"/>
            <a:ext cx="7436693" cy="6645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4030071"/>
            <a:ext cx="4027944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>
              <a:defRPr sz="18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6329" y="14030071"/>
            <a:ext cx="4027943" cy="7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6205" tIns="68102" rIns="136205" bIns="68102" numCol="1" anchor="b" anchorCtr="0" compatLnSpc="1">
            <a:prstTxWarp prst="textNoShape">
              <a:avLst/>
            </a:prstTxWarp>
          </a:bodyPr>
          <a:lstStyle>
            <a:lvl1pPr algn="r">
              <a:defRPr sz="1800"/>
            </a:lvl1pPr>
          </a:lstStyle>
          <a:p>
            <a:pPr>
              <a:defRPr/>
            </a:pPr>
            <a:fld id="{BED2394B-E06C-4DC9-BCC2-551C3DED9A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354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38089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76179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14268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52357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1904467" algn="l" defTabSz="76179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85362" algn="l" defTabSz="76179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66253" algn="l" defTabSz="76179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47146" algn="l" defTabSz="76179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A23CF-AA30-4A18-B744-605C3E9DB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3300" b="1" cap="all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0895" indent="0">
              <a:buNone/>
              <a:defRPr sz="1500"/>
            </a:lvl2pPr>
            <a:lvl3pPr marL="761790" indent="0">
              <a:buNone/>
              <a:defRPr sz="1300"/>
            </a:lvl3pPr>
            <a:lvl4pPr marL="1142683" indent="0">
              <a:buNone/>
              <a:defRPr sz="1200"/>
            </a:lvl4pPr>
            <a:lvl5pPr marL="1523573" indent="0">
              <a:buNone/>
              <a:defRPr sz="1200"/>
            </a:lvl5pPr>
            <a:lvl6pPr marL="1904467" indent="0">
              <a:buNone/>
              <a:defRPr sz="1200"/>
            </a:lvl6pPr>
            <a:lvl7pPr marL="2285362" indent="0">
              <a:buNone/>
              <a:defRPr sz="1200"/>
            </a:lvl7pPr>
            <a:lvl8pPr marL="2666253" indent="0">
              <a:buNone/>
              <a:defRPr sz="1200"/>
            </a:lvl8pPr>
            <a:lvl9pPr marL="304714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38925" y="4537472"/>
            <a:ext cx="2133600" cy="154782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118DC-F0C3-4C61-9EEA-2C495CD045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889398"/>
            <a:ext cx="4157663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889398"/>
            <a:ext cx="4157662" cy="35194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548F6-AAA9-4A8D-A869-511B3DFE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895" indent="0">
              <a:buNone/>
              <a:defRPr sz="1700" b="1"/>
            </a:lvl2pPr>
            <a:lvl3pPr marL="761790" indent="0">
              <a:buNone/>
              <a:defRPr sz="1500" b="1"/>
            </a:lvl3pPr>
            <a:lvl4pPr marL="1142683" indent="0">
              <a:buNone/>
              <a:defRPr sz="1300" b="1"/>
            </a:lvl4pPr>
            <a:lvl5pPr marL="1523573" indent="0">
              <a:buNone/>
              <a:defRPr sz="1300" b="1"/>
            </a:lvl5pPr>
            <a:lvl6pPr marL="1904467" indent="0">
              <a:buNone/>
              <a:defRPr sz="1300" b="1"/>
            </a:lvl6pPr>
            <a:lvl7pPr marL="2285362" indent="0">
              <a:buNone/>
              <a:defRPr sz="1300" b="1"/>
            </a:lvl7pPr>
            <a:lvl8pPr marL="2666253" indent="0">
              <a:buNone/>
              <a:defRPr sz="1300" b="1"/>
            </a:lvl8pPr>
            <a:lvl9pPr marL="3047146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895" indent="0">
              <a:buNone/>
              <a:defRPr sz="1700" b="1"/>
            </a:lvl2pPr>
            <a:lvl3pPr marL="761790" indent="0">
              <a:buNone/>
              <a:defRPr sz="1500" b="1"/>
            </a:lvl3pPr>
            <a:lvl4pPr marL="1142683" indent="0">
              <a:buNone/>
              <a:defRPr sz="1300" b="1"/>
            </a:lvl4pPr>
            <a:lvl5pPr marL="1523573" indent="0">
              <a:buNone/>
              <a:defRPr sz="1300" b="1"/>
            </a:lvl5pPr>
            <a:lvl6pPr marL="1904467" indent="0">
              <a:buNone/>
              <a:defRPr sz="1300" b="1"/>
            </a:lvl6pPr>
            <a:lvl7pPr marL="2285362" indent="0">
              <a:buNone/>
              <a:defRPr sz="1300" b="1"/>
            </a:lvl7pPr>
            <a:lvl8pPr marL="2666253" indent="0">
              <a:buNone/>
              <a:defRPr sz="1300" b="1"/>
            </a:lvl8pPr>
            <a:lvl9pPr marL="3047146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7"/>
            <a:ext cx="4041775" cy="2963466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C35C9-3222-4444-B33E-8AB075BE83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52F08-588C-488E-A5AB-DF69250DE8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30B41-3034-4777-B6DE-71856D9856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8"/>
          </a:xfrm>
        </p:spPr>
        <p:txBody>
          <a:bodyPr anchor="b"/>
          <a:lstStyle>
            <a:lvl1pPr algn="l">
              <a:defRPr sz="27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5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8298"/>
          </a:xfrm>
        </p:spPr>
        <p:txBody>
          <a:bodyPr/>
          <a:lstStyle>
            <a:lvl1pPr marL="0" indent="0">
              <a:buNone/>
              <a:defRPr sz="1700"/>
            </a:lvl1pPr>
            <a:lvl2pPr marL="380895" indent="0">
              <a:buNone/>
              <a:defRPr sz="1000"/>
            </a:lvl2pPr>
            <a:lvl3pPr marL="761790" indent="0">
              <a:buNone/>
              <a:defRPr sz="800"/>
            </a:lvl3pPr>
            <a:lvl4pPr marL="1142683" indent="0">
              <a:buNone/>
              <a:defRPr sz="700"/>
            </a:lvl4pPr>
            <a:lvl5pPr marL="1523573" indent="0">
              <a:buNone/>
              <a:defRPr sz="700"/>
            </a:lvl5pPr>
            <a:lvl6pPr marL="1904467" indent="0">
              <a:buNone/>
              <a:defRPr sz="700"/>
            </a:lvl6pPr>
            <a:lvl7pPr marL="2285362" indent="0">
              <a:buNone/>
              <a:defRPr sz="700"/>
            </a:lvl7pPr>
            <a:lvl8pPr marL="2666253" indent="0">
              <a:buNone/>
              <a:defRPr sz="700"/>
            </a:lvl8pPr>
            <a:lvl9pPr marL="3047146" indent="0">
              <a:buNone/>
              <a:defRPr sz="7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7EEC-B5BC-42C5-B73F-31CC660D4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3"/>
          </a:xfrm>
        </p:spPr>
        <p:txBody>
          <a:bodyPr anchor="b"/>
          <a:lstStyle>
            <a:lvl1pPr algn="l">
              <a:defRPr sz="23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0895" indent="0">
              <a:buNone/>
              <a:defRPr sz="2300"/>
            </a:lvl2pPr>
            <a:lvl3pPr marL="761790" indent="0">
              <a:buNone/>
              <a:defRPr sz="2000"/>
            </a:lvl3pPr>
            <a:lvl4pPr marL="1142683" indent="0">
              <a:buNone/>
              <a:defRPr sz="1700"/>
            </a:lvl4pPr>
            <a:lvl5pPr marL="1523573" indent="0">
              <a:buNone/>
              <a:defRPr sz="1700"/>
            </a:lvl5pPr>
            <a:lvl6pPr marL="1904467" indent="0">
              <a:buNone/>
              <a:defRPr sz="1700"/>
            </a:lvl6pPr>
            <a:lvl7pPr marL="2285362" indent="0">
              <a:buNone/>
              <a:defRPr sz="1700"/>
            </a:lvl7pPr>
            <a:lvl8pPr marL="2666253" indent="0">
              <a:buNone/>
              <a:defRPr sz="1700"/>
            </a:lvl8pPr>
            <a:lvl9pPr marL="3047146" indent="0">
              <a:buNone/>
              <a:defRPr sz="17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Aft>
                <a:spcPct val="0"/>
              </a:spcAft>
              <a:buNone/>
              <a:defRPr lang="en-US" sz="17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0895" indent="0">
              <a:buNone/>
              <a:defRPr sz="1000"/>
            </a:lvl2pPr>
            <a:lvl3pPr marL="761790" indent="0">
              <a:buNone/>
              <a:defRPr sz="800"/>
            </a:lvl3pPr>
            <a:lvl4pPr marL="1142683" indent="0">
              <a:buNone/>
              <a:defRPr sz="700"/>
            </a:lvl4pPr>
            <a:lvl5pPr marL="1523573" indent="0">
              <a:buNone/>
              <a:defRPr sz="700"/>
            </a:lvl5pPr>
            <a:lvl6pPr marL="1904467" indent="0">
              <a:buNone/>
              <a:defRPr sz="700"/>
            </a:lvl6pPr>
            <a:lvl7pPr marL="2285362" indent="0">
              <a:buNone/>
              <a:defRPr sz="700"/>
            </a:lvl7pPr>
            <a:lvl8pPr marL="2666253" indent="0">
              <a:buNone/>
              <a:defRPr sz="700"/>
            </a:lvl8pPr>
            <a:lvl9pPr marL="3047146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5F34B-1C25-4090-A4A7-9CEE84F43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E2BCE-81FD-49AD-8F3F-8C803C0A89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107157"/>
            <a:ext cx="2141537" cy="430172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1775" y="107157"/>
            <a:ext cx="6275388" cy="430172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3E699-3BC5-4E82-A48B-54CC42B0E6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AC919B-4D01-4240-BDFD-860B66B017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656105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F557F9C-1201-3A47-8D2D-7E98BF45F0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2764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D158AE-82CC-924D-B2D9-111EE21E38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54564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C35851-DCE0-F247-A73D-CE5DAF7E1A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236614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6DE67D-74D6-E24F-A53E-44A9C5B752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E7816-A48B-4805-9A47-CE865F4F101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54041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F552890-0675-5942-BD45-247DCD612F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64" y="86"/>
            <a:ext cx="9166479" cy="5143413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5571E-02C7-4909-A943-092A83DD341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-12526" y="4706938"/>
            <a:ext cx="8826500" cy="388620"/>
            <a:chOff x="0" y="6321425"/>
            <a:chExt cx="10591800" cy="46634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18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044470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06B6E4-36B5-2A4D-8795-84CABEE4FA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>
            <a:lvl1pPr>
              <a:defRPr sz="3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2774158"/>
            <a:ext cx="8458200" cy="1114425"/>
          </a:xfrm>
          <a:ln/>
        </p:spPr>
        <p:txBody>
          <a:bodyPr/>
          <a:lstStyle>
            <a:lvl1pPr marL="0" indent="0">
              <a:buFontTx/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4529137"/>
            <a:ext cx="2133600" cy="15478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C7E7816-A48B-4805-9A47-CE865F4F101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-6263" y="4706938"/>
            <a:ext cx="8826500" cy="388620"/>
            <a:chOff x="0" y="6321425"/>
            <a:chExt cx="10591800" cy="466344"/>
          </a:xfrm>
        </p:grpSpPr>
        <p:sp>
          <p:nvSpPr>
            <p:cNvPr id="21" name="Rectangle 20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390289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378" y="786357"/>
            <a:ext cx="8467725" cy="3709449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7888F-6AF7-4263-B69D-592D8C33B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3" y="4743450"/>
            <a:ext cx="8804275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79" tIns="38088" rIns="76179" bIns="38088"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41910" y="4743450"/>
            <a:ext cx="8740140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79" tIns="38088" rIns="76179" bIns="38088" rtlCol="0" anchor="ctr"/>
          <a:lstStyle/>
          <a:p>
            <a:pPr algn="ctr"/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07163"/>
            <a:ext cx="8458200" cy="61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8" y="794149"/>
            <a:ext cx="8467725" cy="37016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4537472"/>
            <a:ext cx="2133600" cy="15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6179" tIns="38088" rIns="76179" bIns="38088" numCol="1" anchor="t" anchorCtr="0" compatLnSpc="1">
            <a:prstTxWarp prst="textNoShape">
              <a:avLst/>
            </a:prstTxWarp>
          </a:bodyPr>
          <a:lstStyle>
            <a:lvl1pPr algn="r">
              <a:defRPr sz="700"/>
            </a:lvl1pPr>
          </a:lstStyle>
          <a:p>
            <a:pPr>
              <a:defRPr/>
            </a:pPr>
            <a:fld id="{B6C70261-DCF8-4A97-9502-E8EEF2364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0" y="4706938"/>
            <a:ext cx="8826500" cy="388620"/>
            <a:chOff x="0" y="6321425"/>
            <a:chExt cx="10591800" cy="46634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6321425"/>
              <a:ext cx="10591800" cy="4663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AAAA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7" descr="ti_logo_powerpoint_1_line.png"/>
            <p:cNvPicPr>
              <a:picLocks noChangeAspect="1"/>
            </p:cNvPicPr>
            <p:nvPr userDrawn="1"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8593138" y="6440488"/>
              <a:ext cx="1874837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25" r:id="rId7"/>
    <p:sldLayoutId id="2147483733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</p:sldLayoutIdLst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5pPr>
      <a:lvl6pPr marL="380895" algn="l" rtl="0" fontAlgn="base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6pPr>
      <a:lvl7pPr marL="761790" algn="l" rtl="0" fontAlgn="base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7pPr>
      <a:lvl8pPr marL="1142683" algn="l" rtl="0" fontAlgn="base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8pPr>
      <a:lvl9pPr marL="1523573" algn="l" rtl="0" fontAlgn="base">
        <a:lnSpc>
          <a:spcPct val="85000"/>
        </a:lnSpc>
        <a:spcBef>
          <a:spcPct val="0"/>
        </a:spcBef>
        <a:spcAft>
          <a:spcPct val="0"/>
        </a:spcAft>
        <a:defRPr sz="2700" b="1">
          <a:solidFill>
            <a:srgbClr val="FF0000"/>
          </a:solidFill>
          <a:latin typeface="Arial" charset="0"/>
        </a:defRPr>
      </a:lvl9pPr>
    </p:titleStyle>
    <p:bodyStyle>
      <a:lvl1pPr marL="189124" indent="-189124" algn="l" rtl="0" eaLnBrk="0" fontAlgn="base" hangingPunct="0">
        <a:spcBef>
          <a:spcPts val="667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78763" indent="-194416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711530" indent="-137548" algn="l" rtl="0" eaLnBrk="0" fontAlgn="base" hangingPunct="0">
        <a:spcBef>
          <a:spcPct val="15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001168" indent="-194416" algn="l" rtl="0" eaLnBrk="0" fontAlgn="base" hangingPunct="0">
        <a:spcBef>
          <a:spcPct val="5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1240546" indent="-144163" algn="l" rtl="0" eaLnBrk="0" fontAlgn="base" hangingPunct="0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1621441" indent="-144163" algn="l" rtl="0" fontAlgn="base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6pPr>
      <a:lvl7pPr marL="2002336" indent="-144163" algn="l" rtl="0" fontAlgn="base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7pPr>
      <a:lvl8pPr marL="2383230" indent="-144163" algn="l" rtl="0" fontAlgn="base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8pPr>
      <a:lvl9pPr marL="2764124" indent="-144163" algn="l" rtl="0" fontAlgn="base">
        <a:spcBef>
          <a:spcPct val="0"/>
        </a:spcBef>
        <a:spcAft>
          <a:spcPct val="0"/>
        </a:spcAft>
        <a:buChar char="»"/>
        <a:defRPr sz="13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895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790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683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573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467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362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253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146" algn="l" defTabSz="76179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756C0-F3BD-A849-9D79-16163D87FC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0" y="1457331"/>
            <a:ext cx="8458200" cy="1102519"/>
          </a:xfrm>
        </p:spPr>
        <p:txBody>
          <a:bodyPr/>
          <a:lstStyle/>
          <a:p>
            <a:r>
              <a:rPr lang="en-US" dirty="0"/>
              <a:t>S-parameter models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F9E7C-6BAB-BD40-B5C3-3A11310446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High-speed Signal Conditioners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AFE339-852A-F647-AA92-9C097370EE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7E7816-A48B-4805-9A47-CE865F4F101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35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DADF7-695D-4900-B904-20DFE63E6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SSTX – TX1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5B4D70D-3349-482D-89C2-9FE6D71EA9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8558322"/>
              </p:ext>
            </p:extLst>
          </p:nvPr>
        </p:nvGraphicFramePr>
        <p:xfrm>
          <a:off x="3587153" y="1410193"/>
          <a:ext cx="4707210" cy="215442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682271">
                  <a:extLst>
                    <a:ext uri="{9D8B030D-6E8A-4147-A177-3AD203B41FA5}">
                      <a16:colId xmlns:a16="http://schemas.microsoft.com/office/drawing/2014/main" val="3442041399"/>
                    </a:ext>
                  </a:extLst>
                </a:gridCol>
                <a:gridCol w="898934">
                  <a:extLst>
                    <a:ext uri="{9D8B030D-6E8A-4147-A177-3AD203B41FA5}">
                      <a16:colId xmlns:a16="http://schemas.microsoft.com/office/drawing/2014/main" val="1090080726"/>
                    </a:ext>
                  </a:extLst>
                </a:gridCol>
                <a:gridCol w="516483">
                  <a:extLst>
                    <a:ext uri="{9D8B030D-6E8A-4147-A177-3AD203B41FA5}">
                      <a16:colId xmlns:a16="http://schemas.microsoft.com/office/drawing/2014/main" val="2887702084"/>
                    </a:ext>
                  </a:extLst>
                </a:gridCol>
                <a:gridCol w="609522">
                  <a:extLst>
                    <a:ext uri="{9D8B030D-6E8A-4147-A177-3AD203B41FA5}">
                      <a16:colId xmlns:a16="http://schemas.microsoft.com/office/drawing/2014/main" val="2342743032"/>
                    </a:ext>
                  </a:extLst>
                </a:gridCol>
              </a:tblGrid>
              <a:tr h="2189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S4p file name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Temperature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Supply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SSEQ value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3647554612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1_6_SSTX-to-TX1_NOM_3.3_25.0_0_1_0_0_deemb_45Ohm.s4p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25C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351242471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1_6_SSTX-to-TX1_NOM_3.3_25.0_1_1_0_0_deemb_45Ohm.s4p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25C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3.3V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835181126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1_6_SSTX-to-TX1_NOM_3.3_25.0_2_1_0_0_deemb_45Ohm.s4p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3.3V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533454574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1_6_SSTX-to-TX1_NOM_3.3_25.0_3_1_0_0_deemb_45Ohm.s4p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3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366885379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1_6_SSTX-to-TX1_NOM_3.3_25.0_4_1_0_0_deemb_45Ohm.s4p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3941301249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1_6_SSTX-to-TX1_NOM_3.3_25.0_5_1_0_0_deemb_45Ohm.s4p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5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921054109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1_6_SSTX-to-TX1_NOM_3.3_25.0_6_1_0_0_deemb_45Ohm.s4p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6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1893588128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1_6_SSTX-to-TX1_NOM_3.3_25.0_7_1_0_0_deemb_45Ohm.s4p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7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3437343641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1_6_SSTX-to-TX1_NOM_3.3_25.0_8_1_0_0_deemb_45Ohm.s4p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8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1952199236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1_6_SSTX-to-TX1_NOM_3.3_25.0_9_1_0_0_deemb_45Ohm.s4p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9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1131119769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1_6_SSTX-to-TX1_NOM_3.3_25.0_10_1_0_0_deemb_45Ohm.s4p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4183982921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1_6_SSTX-to-TX1_NOM_3.3_25.0_11_1_0_0_deemb_45Ohm.s4p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11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145271335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1_6_SSTX-to-TX1_NOM_3.3_25.0_12_1_0_0_deemb_45Ohm.s4p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13923079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1_6_SSTX-to-TX1_NOM_3.3_25.0_13_1_0_0_deemb_45Ohm.s4p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13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862695006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1_6_SSTX-to-TX1_NOM_3.3_25.0_14_1_0_0_deemb_45Ohm.s4p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621004601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1_6_SSTX-to-TX1_NOM_3.3_25.0_15_1_0_0_deemb_45Ohm.s4p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15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17296627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FDA8-20AE-4E44-A24F-6F9A8D0FFA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D7351C-3A7D-4D35-8E36-E137A2874C0A}"/>
              </a:ext>
            </a:extLst>
          </p:cNvPr>
          <p:cNvSpPr txBox="1"/>
          <p:nvPr/>
        </p:nvSpPr>
        <p:spPr>
          <a:xfrm>
            <a:off x="334197" y="816926"/>
            <a:ext cx="203773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Port Order: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dirty="0"/>
              <a:t>P1: SSTXP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dirty="0"/>
              <a:t>P2: TX1P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dirty="0"/>
              <a:t>P3: SSTXN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dirty="0"/>
              <a:t>P4: TX1N</a:t>
            </a:r>
          </a:p>
        </p:txBody>
      </p:sp>
    </p:spTree>
    <p:extLst>
      <p:ext uri="{BB962C8B-B14F-4D97-AF65-F5344CB8AC3E}">
        <p14:creationId xmlns:p14="http://schemas.microsoft.com/office/powerpoint/2010/main" val="1773524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DADF7-695D-4900-B904-20DFE63E6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RX1 – SSRX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5B4D70D-3349-482D-89C2-9FE6D71EA9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2530439"/>
              </p:ext>
            </p:extLst>
          </p:nvPr>
        </p:nvGraphicFramePr>
        <p:xfrm>
          <a:off x="3587153" y="1410193"/>
          <a:ext cx="4707210" cy="2154423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682271">
                  <a:extLst>
                    <a:ext uri="{9D8B030D-6E8A-4147-A177-3AD203B41FA5}">
                      <a16:colId xmlns:a16="http://schemas.microsoft.com/office/drawing/2014/main" val="3442041399"/>
                    </a:ext>
                  </a:extLst>
                </a:gridCol>
                <a:gridCol w="898934">
                  <a:extLst>
                    <a:ext uri="{9D8B030D-6E8A-4147-A177-3AD203B41FA5}">
                      <a16:colId xmlns:a16="http://schemas.microsoft.com/office/drawing/2014/main" val="1090080726"/>
                    </a:ext>
                  </a:extLst>
                </a:gridCol>
                <a:gridCol w="516483">
                  <a:extLst>
                    <a:ext uri="{9D8B030D-6E8A-4147-A177-3AD203B41FA5}">
                      <a16:colId xmlns:a16="http://schemas.microsoft.com/office/drawing/2014/main" val="2887702084"/>
                    </a:ext>
                  </a:extLst>
                </a:gridCol>
                <a:gridCol w="609522">
                  <a:extLst>
                    <a:ext uri="{9D8B030D-6E8A-4147-A177-3AD203B41FA5}">
                      <a16:colId xmlns:a16="http://schemas.microsoft.com/office/drawing/2014/main" val="2342743032"/>
                    </a:ext>
                  </a:extLst>
                </a:gridCol>
              </a:tblGrid>
              <a:tr h="2189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S4p file name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Temperature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Supply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EQ value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3647554612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1_6_RX1-to-SSRX_NOM_3.3_25.0_0_1_0_0_deemb_45Ohm.s4p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25C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351242471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1_6_RX1-to-SSRX_NOM_3.3_25.0_1_1_0_0_deemb_45Ohm.s4p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25C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3.3V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835181126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1_6_RX1-to-SSRX_NOM_3.3_25.0_2_1_0_0_deemb_45Ohm.s4p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3.3V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533454574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1_6_RX1-to-SSRX_NOM_3.3_25.0_3_1_0_0_deemb_45Ohm.s4p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3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366885379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1_6_RX1-to-SSRX_NOM_3.3_25.0_4_1_0_0_deemb_45Ohm.s4p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3941301249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1_6_RX1-to-SSRX_NOM_3.3_25.0_5_1_0_0_deemb_45Ohm.s4p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5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921054109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1_6_RX1-to-SSRX_NOM_3.3_25.0_6_1_0_0_deemb_45Ohm.s4p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6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1893588128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1_6_RX1-to-SSRX_NOM_3.3_25.0_7_1_0_0_deemb_45Ohm.s4p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7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3437343641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1_6_RX1-to-SSRX_NOM_3.3_25.0_8_1_0_0_deemb_45Ohm.s4p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8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1952199236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1_6_RX1-to-SSRX_NOM_3.3_25.0_9_1_0_0_deemb_45Ohm.s4p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9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1131119769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1_6_RX1-to-SSRX_NOM_3.3_25.0_10_1_0_0_deemb_45Ohm.s4p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4183982921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1_6_RX1-to-SSRX_NOM_3.3_25.0_11_1_0_0_deemb_45Ohm.s4p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11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145271335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1_6_RX1-to-SSRX_NOM_3.3_25.0_12_1_0_0_deemb_45Ohm.s4p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13923079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1_6_RX1-to-SSRX_NOM_3.3_25.0_13_1_0_0_deemb_45Ohm.s4p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13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862695006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1_6_RX1-to-SSRX_NOM_3.3_25.0_14_1_0_0_deemb_45Ohm.s4p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621004601"/>
                  </a:ext>
                </a:extLst>
              </a:tr>
              <a:tr h="120967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u="none" strike="noStrike" dirty="0">
                          <a:effectLst/>
                        </a:rPr>
                        <a:t>1_6_RX1-to-SSRX_NOM_3.3_25.0_15_1_0_0_deemb_45Ohm.s4p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25C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3.3V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 dirty="0">
                          <a:effectLst/>
                        </a:rPr>
                        <a:t>15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048" marR="6048" marT="6048" marB="0" anchor="ctr"/>
                </a:tc>
                <a:extLst>
                  <a:ext uri="{0D108BD9-81ED-4DB2-BD59-A6C34878D82A}">
                    <a16:rowId xmlns:a16="http://schemas.microsoft.com/office/drawing/2014/main" val="217296627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FDA8-20AE-4E44-A24F-6F9A8D0FFA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97888F-6AF7-4263-B69D-592D8C33BAC7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D7351C-3A7D-4D35-8E36-E137A2874C0A}"/>
              </a:ext>
            </a:extLst>
          </p:cNvPr>
          <p:cNvSpPr txBox="1"/>
          <p:nvPr/>
        </p:nvSpPr>
        <p:spPr>
          <a:xfrm>
            <a:off x="334197" y="816926"/>
            <a:ext cx="206338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Port Order: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dirty="0"/>
              <a:t>P1: RX1P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dirty="0"/>
              <a:t>P2: SSRXP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dirty="0"/>
              <a:t>P3: RX1N</a:t>
            </a:r>
          </a:p>
          <a:p>
            <a:pPr marL="666645" lvl="1" indent="-285750">
              <a:buFont typeface="Arial" panose="020B0604020202020204" pitchFamily="34" charset="0"/>
              <a:buChar char="•"/>
            </a:pPr>
            <a:r>
              <a:rPr lang="en-US" dirty="0"/>
              <a:t>P4: SSRXN</a:t>
            </a:r>
          </a:p>
        </p:txBody>
      </p:sp>
    </p:spTree>
    <p:extLst>
      <p:ext uri="{BB962C8B-B14F-4D97-AF65-F5344CB8AC3E}">
        <p14:creationId xmlns:p14="http://schemas.microsoft.com/office/powerpoint/2010/main" val="158171545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4A4A4"/>
      </a:accent2>
      <a:accent3>
        <a:srgbClr val="117788"/>
      </a:accent3>
      <a:accent4>
        <a:srgbClr val="404040"/>
      </a:accent4>
      <a:accent5>
        <a:srgbClr val="4ABED4"/>
      </a:accent5>
      <a:accent6>
        <a:srgbClr val="7F7F7F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1019</TotalTime>
  <Words>571</Words>
  <Application>Microsoft Office PowerPoint</Application>
  <PresentationFormat>On-screen Show (16:9)</PresentationFormat>
  <Paragraphs>153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FinalPowerpoint</vt:lpstr>
      <vt:lpstr>S-parameter models </vt:lpstr>
      <vt:lpstr>SSTX – TX1</vt:lpstr>
      <vt:lpstr>RX1 – SSRX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k-drews@ti.com</dc:creator>
  <cp:lastModifiedBy>Campbell (TI), Mike</cp:lastModifiedBy>
  <cp:revision>113</cp:revision>
  <dcterms:created xsi:type="dcterms:W3CDTF">2007-12-19T20:51:45Z</dcterms:created>
  <dcterms:modified xsi:type="dcterms:W3CDTF">2024-09-12T13:42:40Z</dcterms:modified>
</cp:coreProperties>
</file>