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7632A-D294-4719-BC4A-70793997A8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253601-86C2-4B8D-9CCD-D3165E6594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E3B1F-9B2E-4865-9813-955009F7D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6E3CE-9306-420B-8071-AF788F2FC59A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BD82C-E084-4DEE-B286-8B93096E1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55BDC-AA8A-43D6-B860-E93F14676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B0C31-5ED9-4033-B30F-60EBA94AD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62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077E5-1A66-4811-A61D-08DA8BD25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DD72FC-97CB-46F1-B9F3-F290EA380B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7F448-4498-4D21-8923-5C93E6161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6E3CE-9306-420B-8071-AF788F2FC59A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0BD1DF-0C2E-4CD3-9F03-EE91498AA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1794A-C582-4321-BEB7-DAE6FEDD4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B0C31-5ED9-4033-B30F-60EBA94AD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590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ECF6B7-3B87-4858-93CF-3E37742555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EF76CF-9FC6-4238-A918-B1BC078A50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F7A614-455D-426F-B3C4-01798789C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6E3CE-9306-420B-8071-AF788F2FC59A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04821A-11A9-4019-81A0-55EB3E4BC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01EE3-964B-4C83-89A9-D117BAC76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B0C31-5ED9-4033-B30F-60EBA94AD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03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FDE93-073A-4B72-9644-DF63D7840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03459-D5F2-47DC-8706-C9B02AE0D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15EBB-8F2C-4F2F-A2B7-74E7A1BB8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6E3CE-9306-420B-8071-AF788F2FC59A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E1CCB6-EE93-4F36-B4C0-C713D37CD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43A15-2D3F-4DDF-9EC8-56471362B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B0C31-5ED9-4033-B30F-60EBA94AD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202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66787-3188-44FB-B342-33930C5C1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A2FF8E-0E7C-4FE0-A0B1-B4D33650C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820820-59A9-4973-AC34-1B4C36275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6E3CE-9306-420B-8071-AF788F2FC59A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F7243D-3586-4C92-BDB7-C4888CFF9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174B6-4266-463A-82D5-E03AB3286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B0C31-5ED9-4033-B30F-60EBA94AD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469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4B47F-3907-4395-95CC-9DC401B3E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71883-CCEB-423C-91A0-7950FE9E41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C7C3F0-0EE8-420D-8207-193745ACF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854BE1-13B7-427B-ACB6-3694A7340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6E3CE-9306-420B-8071-AF788F2FC59A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CF7365-48E3-40C7-9CA4-1806E3FA1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402C16-B281-4FE6-853D-47793E656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B0C31-5ED9-4033-B30F-60EBA94AD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454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F97A7-947D-48C6-999D-A7424D161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B7F8F9-12BC-49B0-B1A7-E87F457D7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182B75-3C0E-4069-A403-82DEC30CE0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6B8974-54EC-47A1-93BE-A7933D84A1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F0E406-32A5-4D7A-97B6-E52C9F6013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437BA8-486C-4C9A-AC2F-FB6195D7D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6E3CE-9306-420B-8071-AF788F2FC59A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4C2B33-422E-48A7-9B0B-A9297B497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C1EE36-BAA9-4B37-A55A-6ACAC42BF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B0C31-5ED9-4033-B30F-60EBA94AD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80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31B06-8B74-415D-88F9-8B8279BA4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6EE70D-11BF-44CA-A6D5-2484EAE27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6E3CE-9306-420B-8071-AF788F2FC59A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DE651-AD06-446A-AF0C-0586C17B6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71974A-24E6-4BB2-A03A-B31BFACFA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B0C31-5ED9-4033-B30F-60EBA94AD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420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164CA3-1F60-4910-AFD9-6AC7AEF4B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6E3CE-9306-420B-8071-AF788F2FC59A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615201-58DD-4E6A-8AF4-772816905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E45A3F-9051-4475-A7FF-C7701E9C5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B0C31-5ED9-4033-B30F-60EBA94AD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05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AFF40-27DC-43FE-95C1-BAA64D811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A8DF0-A649-4C93-B820-19E584C47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43CCDD-DB9C-490A-A3F8-9965F9045C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3F4572-A3E0-4145-BAB8-C29B7D264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6E3CE-9306-420B-8071-AF788F2FC59A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BEFA54-F436-41D5-BCBE-1D289646C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D66D84-026D-43D5-9D20-4F845DDB3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B0C31-5ED9-4033-B30F-60EBA94AD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907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E4204-5C3D-45BF-A990-36B8C5815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34EB2C-5E18-4824-B46C-BFA807DCC7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79BD09-41BF-4BB6-8053-B832B6D133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0AF04A-1969-40A5-B860-7D0706FCE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6E3CE-9306-420B-8071-AF788F2FC59A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A45135-E7B0-4395-B519-37DA57C47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17D13E-E4F8-44D4-A3B0-A732762CD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B0C31-5ED9-4033-B30F-60EBA94AD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70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2050BD-44BD-49E2-A304-A92FABC7E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D04C08-E00C-4FC2-A1A6-A2F29BC338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594C55-F112-4C12-BE1A-BE0C38E88E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6E3CE-9306-420B-8071-AF788F2FC59A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0670BA-BD92-4868-9A90-BE5FE4CA7D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D9086-B993-46BD-B53F-214D9FF56B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B0C31-5ED9-4033-B30F-60EBA94AD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67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F5C0B44-5805-4A42-9722-9891AFF3FD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4707" t="13583" r="5915" b="22855"/>
          <a:stretch/>
        </p:blipFill>
        <p:spPr>
          <a:xfrm>
            <a:off x="1245220" y="756138"/>
            <a:ext cx="10131042" cy="456320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50202C0-BD8A-45B9-9B94-A9B4E0B6E78B}"/>
              </a:ext>
            </a:extLst>
          </p:cNvPr>
          <p:cNvSpPr/>
          <p:nvPr/>
        </p:nvSpPr>
        <p:spPr>
          <a:xfrm>
            <a:off x="7702062" y="3552091"/>
            <a:ext cx="3674200" cy="1318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12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Estrada, Antonio</dc:creator>
  <cp:lastModifiedBy>Estrada, Antonio</cp:lastModifiedBy>
  <cp:revision>1</cp:revision>
  <dcterms:created xsi:type="dcterms:W3CDTF">2019-02-19T14:35:57Z</dcterms:created>
  <dcterms:modified xsi:type="dcterms:W3CDTF">2019-02-19T14:40:42Z</dcterms:modified>
</cp:coreProperties>
</file>