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79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7D44D-82EE-4900-BE05-F1575A66F1FF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DB0BA-E89C-4846-A114-335E6D179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4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C6B18D-F570-48A8-9A39-8854C7818619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8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39EB4-1B09-43D5-80A1-2D37C9CB1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2B4669-28B7-4927-9C23-FAB86788B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83100-4E57-4443-9217-A84D40F6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F2976-0DB0-4F78-97EA-83EFC0FD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97C1A-BDD0-4C12-AF45-7BB8E581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02F36-ADFA-4DCC-B5C5-424309D8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7E483-13E1-433B-9726-7EE6A07B7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E2BE8-9A72-4611-B1BC-AAAE71E9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E1ED0-C4F9-4116-BA03-17A8625B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C0CFB-F016-4A0D-A2FD-872C9930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5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D859B9-FC61-4E1D-BB03-865768EC7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78742-6356-4631-86C6-EF767D78C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9503-B9E3-433E-B98B-532F0261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A21E1-E426-4A95-B6CA-DB3E31B2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E56AE-7237-4829-8502-BBDE0ADA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8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6038849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65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I training slides BG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8595"/>
            <a:ext cx="12205025" cy="6875189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6038849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6275917"/>
            <a:ext cx="11768667" cy="51816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18641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I training slides BG3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"/>
          <a:stretch/>
        </p:blipFill>
        <p:spPr>
          <a:xfrm>
            <a:off x="-12181" y="0"/>
            <a:ext cx="12216365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6038849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11768667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291172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3731"/>
            <a:ext cx="12192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6038849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11768667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57699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5" y="1048477"/>
            <a:ext cx="11290300" cy="4945932"/>
          </a:xfrm>
        </p:spPr>
        <p:txBody>
          <a:bodyPr/>
          <a:lstStyle>
            <a:lvl1pPr>
              <a:spcBef>
                <a:spcPts val="889"/>
              </a:spcBef>
              <a:defRPr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39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6"/>
          </a:xfrm>
        </p:spPr>
        <p:txBody>
          <a:bodyPr anchor="t"/>
          <a:lstStyle>
            <a:lvl1pPr algn="l">
              <a:defRPr sz="44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267"/>
            </a:lvl1pPr>
            <a:lvl2pPr marL="507847" indent="0">
              <a:buNone/>
              <a:defRPr sz="2000"/>
            </a:lvl2pPr>
            <a:lvl3pPr marL="1015695" indent="0">
              <a:buNone/>
              <a:defRPr sz="1733"/>
            </a:lvl3pPr>
            <a:lvl4pPr marL="1523539" indent="0">
              <a:buNone/>
              <a:defRPr sz="1600"/>
            </a:lvl4pPr>
            <a:lvl5pPr marL="2031380" indent="0">
              <a:buNone/>
              <a:defRPr sz="1600"/>
            </a:lvl5pPr>
            <a:lvl6pPr marL="2539226" indent="0">
              <a:buNone/>
              <a:defRPr sz="1600"/>
            </a:lvl6pPr>
            <a:lvl7pPr marL="3047073" indent="0">
              <a:buNone/>
              <a:defRPr sz="1600"/>
            </a:lvl7pPr>
            <a:lvl8pPr marL="3554915" indent="0">
              <a:buNone/>
              <a:defRPr sz="1600"/>
            </a:lvl8pPr>
            <a:lvl9pPr marL="40627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1900" y="6049963"/>
            <a:ext cx="2844800" cy="20637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59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1" y="1185864"/>
            <a:ext cx="5543551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185864"/>
            <a:ext cx="5543549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54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6"/>
            <a:ext cx="5389033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7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3FCBF-ADD4-4068-A49E-59564DDB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65CF8-09A2-47B8-BA67-E8301EE3C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FE8AB-E6EA-4A62-8C05-B46E1A2C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8C72C-B1B6-44F7-A02E-A81DD81C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E6AE6-9916-4142-86EB-6A7DB3F9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9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02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74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1"/>
            <a:ext cx="4011084" cy="1162051"/>
          </a:xfrm>
        </p:spPr>
        <p:txBody>
          <a:bodyPr anchor="b"/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4"/>
          </a:xfrm>
        </p:spPr>
        <p:txBody>
          <a:bodyPr/>
          <a:lstStyle>
            <a:lvl1pPr marL="0" indent="0">
              <a:buNone/>
              <a:defRPr sz="2267"/>
            </a:lvl1pPr>
            <a:lvl2pPr marL="507847" indent="0">
              <a:buNone/>
              <a:defRPr sz="1333"/>
            </a:lvl2pPr>
            <a:lvl3pPr marL="1015695" indent="0">
              <a:buNone/>
              <a:defRPr sz="1067"/>
            </a:lvl3pPr>
            <a:lvl4pPr marL="1523539" indent="0">
              <a:buNone/>
              <a:defRPr sz="933"/>
            </a:lvl4pPr>
            <a:lvl5pPr marL="2031380" indent="0">
              <a:buNone/>
              <a:defRPr sz="933"/>
            </a:lvl5pPr>
            <a:lvl6pPr marL="2539226" indent="0">
              <a:buNone/>
              <a:defRPr sz="933"/>
            </a:lvl6pPr>
            <a:lvl7pPr marL="3047073" indent="0">
              <a:buNone/>
              <a:defRPr sz="933"/>
            </a:lvl7pPr>
            <a:lvl8pPr marL="3554915" indent="0">
              <a:buNone/>
              <a:defRPr sz="933"/>
            </a:lvl8pPr>
            <a:lvl9pPr marL="4062760" indent="0">
              <a:buNone/>
              <a:defRPr sz="9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206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7"/>
          </a:xfrm>
        </p:spPr>
        <p:txBody>
          <a:bodyPr anchor="b"/>
          <a:lstStyle>
            <a:lvl1pPr algn="l">
              <a:defRPr sz="3067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 sz="3600"/>
            </a:lvl1pPr>
            <a:lvl2pPr marL="507847" indent="0">
              <a:buNone/>
              <a:defRPr sz="3067"/>
            </a:lvl2pPr>
            <a:lvl3pPr marL="1015695" indent="0">
              <a:buNone/>
              <a:defRPr sz="2667"/>
            </a:lvl3pPr>
            <a:lvl4pPr marL="1523539" indent="0">
              <a:buNone/>
              <a:defRPr sz="2267"/>
            </a:lvl4pPr>
            <a:lvl5pPr marL="2031380" indent="0">
              <a:buNone/>
              <a:defRPr sz="2267"/>
            </a:lvl5pPr>
            <a:lvl6pPr marL="2539226" indent="0">
              <a:buNone/>
              <a:defRPr sz="2267"/>
            </a:lvl6pPr>
            <a:lvl7pPr marL="3047073" indent="0">
              <a:buNone/>
              <a:defRPr sz="2267"/>
            </a:lvl7pPr>
            <a:lvl8pPr marL="3554915" indent="0">
              <a:buNone/>
              <a:defRPr sz="2267"/>
            </a:lvl8pPr>
            <a:lvl9pPr marL="4062760" indent="0">
              <a:buNone/>
              <a:defRPr sz="22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7847" indent="0">
              <a:buNone/>
              <a:defRPr sz="1333"/>
            </a:lvl2pPr>
            <a:lvl3pPr marL="1015695" indent="0">
              <a:buNone/>
              <a:defRPr sz="1067"/>
            </a:lvl3pPr>
            <a:lvl4pPr marL="1523539" indent="0">
              <a:buNone/>
              <a:defRPr sz="933"/>
            </a:lvl4pPr>
            <a:lvl5pPr marL="2031380" indent="0">
              <a:buNone/>
              <a:defRPr sz="933"/>
            </a:lvl5pPr>
            <a:lvl6pPr marL="2539226" indent="0">
              <a:buNone/>
              <a:defRPr sz="933"/>
            </a:lvl6pPr>
            <a:lvl7pPr marL="3047073" indent="0">
              <a:buNone/>
              <a:defRPr sz="933"/>
            </a:lvl7pPr>
            <a:lvl8pPr marL="3554915" indent="0">
              <a:buNone/>
              <a:defRPr sz="933"/>
            </a:lvl8pPr>
            <a:lvl9pPr marL="4062760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7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384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8" y="142876"/>
            <a:ext cx="2855383" cy="5735637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033" y="142876"/>
            <a:ext cx="8367184" cy="573563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13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E016-06F9-439D-9C47-9F9D98FA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A0476-28AC-4AE4-8BD3-663F279C4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39FAD-E7BE-4A15-AB2C-36A0F8183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C8A55-810D-4C3C-81BD-5F5CCAC9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8CBBC-E9FD-408E-82FF-C1861C93F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1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C7B35-20F7-45F2-80A1-2EF877086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E482F-E434-4FE4-BEDE-9EEFA2C70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C5267-EA66-4E70-8573-25FBB6E35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65DDA-2D4E-460B-BEF7-57AF170D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827A6-EDE9-4613-9BCB-BCBFF5F3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160C8-7185-43EE-8B6E-468D83D67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1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95CEB-C4E0-4DB9-A456-DAD7479C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0952F-7E40-436A-AED8-16A2FDFB2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3E2D1-0BA7-4936-B297-D26A895C3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FA42A4-B366-4C20-BBBC-E7D1E7E3C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96584A-A37F-4E6D-A133-5B9D7DB7A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4CD5B7-61B5-4344-90AB-0249916E7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00C18E-03A0-4A10-9BEA-F20578F9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2FB872-90EF-4D76-AC3F-5EE122EC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8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2672-4FF2-4471-8C80-8FF51E865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E17DD-E694-42D3-A809-483498B2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FD38A1-D071-4A52-ADC9-ABA16054C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DB7694-9CB2-42D5-A993-39BA9EC7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5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7357B0-9B67-4F57-849A-1F0881B1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FBCD0A-FA91-4005-B203-8FD2886D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064A6-9B6E-4E68-A501-3EAA8253D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DC95-EF74-4EE0-931F-AEEDF2E4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2FDE-A77D-4706-94B7-0C572AB97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5F83E-3CB8-49CB-A56E-3E06FBF03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2B6D3-379B-4ED1-8911-BE2FD8965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54D8D-A423-4FEA-AD0F-E533E204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D4018-564B-4BCD-898D-F504FD0F9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1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0301B-4D0C-4AAE-9C8C-862F5C7D3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C14F7-E261-45A4-AA40-C4EECF92B0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0EA1E-25BB-4235-9934-DA7BEA3CB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2FC2B-B5AA-4D17-9BC6-E9091367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C4DD5-6CFE-4D6B-8BBF-A4577006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527AB-1C72-43FE-82BC-3AF8DDB96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29324-8DD4-4166-8595-30ACF6C3C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BCCB6-1824-443B-994D-9D45EC8E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B5A4E-4D60-4454-BF3A-D65C0CD4B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E95F7-FB07-4034-9CCA-05A56FEC019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2A4C8-00F7-40EC-A934-CB7C83A7C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D9162-DAF4-45EF-B2FC-8F58DD2E4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53B91-1707-4374-9729-EC464326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1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5" y="6324600"/>
            <a:ext cx="11739033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72" tIns="50784" rIns="101572" bIns="50784" rtlCol="0" anchor="ctr"/>
          <a:lstStyle/>
          <a:p>
            <a:pPr algn="ctr"/>
            <a:endParaRPr lang="en-US" sz="2400"/>
          </a:p>
        </p:txBody>
      </p:sp>
      <p:sp>
        <p:nvSpPr>
          <p:cNvPr id="19" name="Rectangle 18"/>
          <p:cNvSpPr/>
          <p:nvPr userDrawn="1"/>
        </p:nvSpPr>
        <p:spPr>
          <a:xfrm>
            <a:off x="55880" y="6324600"/>
            <a:ext cx="1165352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72" tIns="50784" rIns="101572" bIns="50784" rtlCol="0" anchor="ctr"/>
          <a:lstStyle/>
          <a:p>
            <a:pPr algn="ctr"/>
            <a:endParaRPr lang="en-US" sz="24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033" y="142885"/>
            <a:ext cx="112776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5" y="1058866"/>
            <a:ext cx="11290300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56133" y="6049963"/>
            <a:ext cx="2844800" cy="20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933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6275917"/>
            <a:ext cx="11768667" cy="51816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6884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507847" algn="l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1015695" algn="l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523539" algn="l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2031380" algn="l" rtl="0" fontAlgn="base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252159" indent="-252159" algn="l" rtl="0" eaLnBrk="0" fontAlgn="base" hangingPunct="0">
        <a:spcBef>
          <a:spcPts val="889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8335" indent="-259215" algn="l" rtl="0" eaLnBrk="0" fontAlgn="base" hangingPunct="0">
        <a:spcBef>
          <a:spcPct val="20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2pPr>
      <a:lvl3pPr marL="948683" indent="-183393" algn="l" rtl="0" eaLnBrk="0" fontAlgn="base" hangingPunct="0">
        <a:spcBef>
          <a:spcPct val="15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334857" indent="-259215" algn="l" rtl="0" eaLnBrk="0" fontAlgn="base" hangingPunct="0">
        <a:spcBef>
          <a:spcPct val="5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4pPr>
      <a:lvl5pPr marL="1654020" indent="-192213" algn="l" rtl="0" eaLnBrk="0" fontAlgn="base" hangingPunct="0">
        <a:spcBef>
          <a:spcPct val="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</a:defRPr>
      </a:lvl5pPr>
      <a:lvl6pPr marL="2161867" indent="-192213" algn="l" rtl="0" fontAlgn="base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6pPr>
      <a:lvl7pPr marL="2669715" indent="-192213" algn="l" rtl="0" fontAlgn="base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7pPr>
      <a:lvl8pPr marL="3177561" indent="-192213" algn="l" rtl="0" fontAlgn="base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8pPr>
      <a:lvl9pPr marL="3685407" indent="-192213" algn="l" rtl="0" fontAlgn="base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847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69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539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38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226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073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491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276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グループ化 180"/>
          <p:cNvGrpSpPr/>
          <p:nvPr/>
        </p:nvGrpSpPr>
        <p:grpSpPr>
          <a:xfrm>
            <a:off x="2130639" y="846548"/>
            <a:ext cx="7629094" cy="4980284"/>
            <a:chOff x="687322" y="1052736"/>
            <a:chExt cx="7629094" cy="4980284"/>
          </a:xfrm>
        </p:grpSpPr>
        <p:sp>
          <p:nvSpPr>
            <p:cNvPr id="3" name="正方形/長方形 2"/>
            <p:cNvSpPr/>
            <p:nvPr/>
          </p:nvSpPr>
          <p:spPr>
            <a:xfrm>
              <a:off x="5334287" y="1718454"/>
              <a:ext cx="1322053" cy="111496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CC controller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TUSB320LA</a:t>
              </a:r>
              <a:endParaRPr lang="ja-JP" altLang="en-US" sz="14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7848364" y="1275065"/>
              <a:ext cx="468052" cy="47045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24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 rot="16200000">
              <a:off x="6383912" y="3028393"/>
              <a:ext cx="33969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2400" dirty="0">
                  <a:solidFill>
                    <a:srgbClr val="000000"/>
                  </a:solidFill>
                  <a:latin typeface="Arial" charset="0"/>
                </a:rPr>
                <a:t>USB Type-C Connector</a:t>
              </a:r>
              <a:endParaRPr kumimoji="1" lang="ja-JP" altLang="en-US" sz="24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0" name="直線矢印コネクタ 9"/>
            <p:cNvCxnSpPr>
              <a:cxnSpLocks/>
            </p:cNvCxnSpPr>
            <p:nvPr/>
          </p:nvCxnSpPr>
          <p:spPr>
            <a:xfrm>
              <a:off x="6665098" y="1956051"/>
              <a:ext cx="1166277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>
              <a:cxnSpLocks/>
            </p:cNvCxnSpPr>
            <p:nvPr/>
          </p:nvCxnSpPr>
          <p:spPr>
            <a:xfrm>
              <a:off x="6654764" y="2330525"/>
              <a:ext cx="1186944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6926772" y="1675001"/>
              <a:ext cx="4908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200" dirty="0">
                  <a:solidFill>
                    <a:srgbClr val="000000"/>
                  </a:solidFill>
                  <a:latin typeface="Arial" charset="0"/>
                </a:rPr>
                <a:t>CC1</a:t>
              </a:r>
              <a:endParaRPr kumimoji="1" lang="ja-JP" altLang="en-US" sz="12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927786" y="2060998"/>
              <a:ext cx="4908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200" dirty="0">
                  <a:solidFill>
                    <a:srgbClr val="000000"/>
                  </a:solidFill>
                  <a:latin typeface="Arial" charset="0"/>
                </a:rPr>
                <a:t>CC2</a:t>
              </a:r>
              <a:endParaRPr kumimoji="1" lang="ja-JP" altLang="en-US" sz="12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20" name="直線矢印コネクタ 19"/>
            <p:cNvCxnSpPr>
              <a:cxnSpLocks/>
            </p:cNvCxnSpPr>
            <p:nvPr/>
          </p:nvCxnSpPr>
          <p:spPr>
            <a:xfrm>
              <a:off x="6720720" y="3990242"/>
              <a:ext cx="1067579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/>
            <p:nvPr/>
          </p:nvCxnSpPr>
          <p:spPr>
            <a:xfrm flipH="1">
              <a:off x="7248238" y="4278274"/>
              <a:ext cx="540061" cy="0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直線矢印コネクタ 26"/>
            <p:cNvCxnSpPr/>
            <p:nvPr/>
          </p:nvCxnSpPr>
          <p:spPr>
            <a:xfrm>
              <a:off x="7248238" y="3969540"/>
              <a:ext cx="1" cy="308734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円/楕円 28"/>
            <p:cNvSpPr/>
            <p:nvPr/>
          </p:nvSpPr>
          <p:spPr>
            <a:xfrm>
              <a:off x="7164288" y="3906292"/>
              <a:ext cx="167899" cy="167899"/>
            </a:xfrm>
            <a:prstGeom prst="ellipse">
              <a:avLst/>
            </a:prstGeom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2400" dirty="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30" name="直線矢印コネクタ 29"/>
            <p:cNvCxnSpPr>
              <a:cxnSpLocks/>
            </p:cNvCxnSpPr>
            <p:nvPr/>
          </p:nvCxnSpPr>
          <p:spPr>
            <a:xfrm>
              <a:off x="6786283" y="4646648"/>
              <a:ext cx="1026077" cy="648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矢印コネクタ 30"/>
            <p:cNvCxnSpPr/>
            <p:nvPr/>
          </p:nvCxnSpPr>
          <p:spPr>
            <a:xfrm flipH="1">
              <a:off x="7261682" y="4941168"/>
              <a:ext cx="540061" cy="0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/>
            <p:nvPr/>
          </p:nvCxnSpPr>
          <p:spPr>
            <a:xfrm>
              <a:off x="7261682" y="4632434"/>
              <a:ext cx="1" cy="308734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円/楕円 32"/>
            <p:cNvSpPr/>
            <p:nvPr/>
          </p:nvSpPr>
          <p:spPr>
            <a:xfrm>
              <a:off x="7177732" y="4569186"/>
              <a:ext cx="167899" cy="167899"/>
            </a:xfrm>
            <a:prstGeom prst="ellipse">
              <a:avLst/>
            </a:prstGeom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2400">
                <a:solidFill>
                  <a:srgbClr val="FFFFFF"/>
                </a:solidFill>
                <a:latin typeface="Arial"/>
              </a:endParaRPr>
            </a:p>
          </p:txBody>
        </p:sp>
        <p:cxnSp>
          <p:nvCxnSpPr>
            <p:cNvPr id="34" name="直線矢印コネクタ 33"/>
            <p:cNvCxnSpPr>
              <a:cxnSpLocks/>
            </p:cNvCxnSpPr>
            <p:nvPr/>
          </p:nvCxnSpPr>
          <p:spPr>
            <a:xfrm>
              <a:off x="2284674" y="3434228"/>
              <a:ext cx="814953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>
              <a:cxnSpLocks/>
            </p:cNvCxnSpPr>
            <p:nvPr/>
          </p:nvCxnSpPr>
          <p:spPr>
            <a:xfrm>
              <a:off x="2279633" y="3621171"/>
              <a:ext cx="807395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9" name="正方形/長方形 38"/>
            <p:cNvSpPr/>
            <p:nvPr/>
          </p:nvSpPr>
          <p:spPr>
            <a:xfrm>
              <a:off x="713785" y="2320997"/>
              <a:ext cx="1602432" cy="298132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PHS</a:t>
              </a:r>
              <a:r>
                <a:rPr lang="ja-JP" altLang="en-US" sz="1400" dirty="0">
                  <a:solidFill>
                    <a:srgbClr val="000000"/>
                  </a:solidFill>
                  <a:latin typeface="Arial"/>
                </a:rPr>
                <a:t> </a:t>
              </a: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LSI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>
                  <a:solidFill>
                    <a:srgbClr val="000000"/>
                  </a:solidFill>
                  <a:latin typeface="Arial"/>
                </a:rPr>
                <a:t>（</a:t>
              </a:r>
              <a:r>
                <a:rPr lang="en-US" altLang="ja-JP" sz="1100" dirty="0">
                  <a:solidFill>
                    <a:srgbClr val="000000"/>
                  </a:solidFill>
                  <a:latin typeface="Arial"/>
                </a:rPr>
                <a:t>CPU</a:t>
              </a:r>
              <a:r>
                <a:rPr lang="ja-JP" altLang="en-US" sz="1100" dirty="0">
                  <a:solidFill>
                    <a:srgbClr val="000000"/>
                  </a:solidFill>
                  <a:latin typeface="Arial"/>
                </a:rPr>
                <a:t>＋</a:t>
              </a:r>
              <a:r>
                <a:rPr lang="en-US" altLang="ja-JP" sz="1100" dirty="0">
                  <a:solidFill>
                    <a:srgbClr val="000000"/>
                  </a:solidFill>
                  <a:latin typeface="Arial"/>
                </a:rPr>
                <a:t>Baseband </a:t>
              </a:r>
              <a:r>
                <a:rPr lang="ja-JP" altLang="en-US" sz="1100" dirty="0">
                  <a:solidFill>
                    <a:srgbClr val="000000"/>
                  </a:solidFill>
                  <a:latin typeface="Arial"/>
                </a:rPr>
                <a:t>）</a:t>
              </a:r>
            </a:p>
          </p:txBody>
        </p:sp>
        <p:cxnSp>
          <p:nvCxnSpPr>
            <p:cNvPr id="45" name="直線矢印コネクタ 44"/>
            <p:cNvCxnSpPr>
              <a:cxnSpLocks/>
            </p:cNvCxnSpPr>
            <p:nvPr/>
          </p:nvCxnSpPr>
          <p:spPr>
            <a:xfrm flipV="1">
              <a:off x="5985578" y="2876019"/>
              <a:ext cx="0" cy="322578"/>
            </a:xfrm>
            <a:prstGeom prst="straightConnector1">
              <a:avLst/>
            </a:prstGeom>
            <a:ln w="28575"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テキスト ボックス 56">
              <a:extLst>
                <a:ext uri="{FF2B5EF4-FFF2-40B4-BE49-F238E27FC236}">
                  <a16:creationId xmlns:a16="http://schemas.microsoft.com/office/drawing/2014/main" id="{062F1262-3C9B-4C84-96AD-9DC8805DAACD}"/>
                </a:ext>
              </a:extLst>
            </p:cNvPr>
            <p:cNvSpPr txBox="1"/>
            <p:nvPr/>
          </p:nvSpPr>
          <p:spPr>
            <a:xfrm>
              <a:off x="2243613" y="2840814"/>
              <a:ext cx="965809" cy="303311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dirty="0">
                  <a:solidFill>
                    <a:srgbClr val="000000"/>
                  </a:solidFill>
                  <a:latin typeface="Arial"/>
                </a:rPr>
                <a:t>UART</a:t>
              </a:r>
              <a:endParaRPr lang="en-US" altLang="ja-JP" dirty="0">
                <a:solidFill>
                  <a:srgbClr val="000000"/>
                </a:solidFill>
                <a:latin typeface="Arial"/>
              </a:endParaRPr>
            </a:p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dirty="0">
                  <a:solidFill>
                    <a:srgbClr val="000000"/>
                  </a:solidFill>
                  <a:latin typeface="Arial"/>
                </a:rPr>
                <a:t>115200bps</a:t>
              </a:r>
              <a:endParaRPr kumimoji="1" lang="ja-JP" altLang="en-US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4467290" y="3098369"/>
              <a:ext cx="7136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200" dirty="0">
                  <a:solidFill>
                    <a:srgbClr val="000000"/>
                  </a:solidFill>
                  <a:latin typeface="Arial" charset="0"/>
                </a:rPr>
                <a:t>USB2.0</a:t>
              </a:r>
              <a:endParaRPr kumimoji="1" lang="ja-JP" altLang="en-US" sz="12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4" name="ホームベース 53"/>
            <p:cNvSpPr/>
            <p:nvPr/>
          </p:nvSpPr>
          <p:spPr>
            <a:xfrm>
              <a:off x="1622406" y="4427544"/>
              <a:ext cx="955327" cy="215237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200" dirty="0">
                  <a:solidFill>
                    <a:srgbClr val="000000"/>
                  </a:solidFill>
                  <a:latin typeface="Arial"/>
                </a:rPr>
                <a:t>Right</a:t>
              </a:r>
              <a:endParaRPr lang="ja-JP" alt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5348069" y="3219573"/>
              <a:ext cx="1389663" cy="180866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USB2.0 SW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TS5USBA224</a:t>
              </a: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7298700" y="3597188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dirty="0" err="1">
                  <a:solidFill>
                    <a:srgbClr val="000000"/>
                  </a:solidFill>
                  <a:latin typeface="Arial" charset="0"/>
                </a:rPr>
                <a:t>Dp</a:t>
              </a:r>
              <a:endParaRPr kumimoji="1" lang="ja-JP" altLang="en-US" sz="14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7298700" y="4308573"/>
              <a:ext cx="4635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dirty="0" err="1">
                  <a:solidFill>
                    <a:srgbClr val="000000"/>
                  </a:solidFill>
                  <a:latin typeface="Arial" charset="0"/>
                </a:rPr>
                <a:t>Dm</a:t>
              </a:r>
              <a:endParaRPr kumimoji="1" lang="ja-JP" altLang="en-US" sz="14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6" name="ホームベース 65"/>
            <p:cNvSpPr/>
            <p:nvPr/>
          </p:nvSpPr>
          <p:spPr>
            <a:xfrm>
              <a:off x="1621659" y="4671711"/>
              <a:ext cx="955327" cy="215237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200" dirty="0">
                  <a:solidFill>
                    <a:srgbClr val="000000"/>
                  </a:solidFill>
                  <a:latin typeface="Arial"/>
                </a:rPr>
                <a:t>Left</a:t>
              </a:r>
              <a:endParaRPr lang="ja-JP" alt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7" name="ホームベース 66"/>
            <p:cNvSpPr/>
            <p:nvPr/>
          </p:nvSpPr>
          <p:spPr>
            <a:xfrm>
              <a:off x="1594342" y="5049119"/>
              <a:ext cx="625265" cy="224269"/>
            </a:xfrm>
            <a:prstGeom prst="homePlate">
              <a:avLst>
                <a:gd name="adj" fmla="val 20"/>
              </a:avLst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200" dirty="0">
                  <a:solidFill>
                    <a:srgbClr val="000000"/>
                  </a:solidFill>
                  <a:latin typeface="Arial"/>
                </a:rPr>
                <a:t>Mic</a:t>
              </a:r>
              <a:endParaRPr lang="ja-JP" alt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ホームベース 67"/>
            <p:cNvSpPr/>
            <p:nvPr/>
          </p:nvSpPr>
          <p:spPr>
            <a:xfrm>
              <a:off x="805999" y="5044571"/>
              <a:ext cx="671096" cy="224269"/>
            </a:xfrm>
            <a:prstGeom prst="homePlate">
              <a:avLst>
                <a:gd name="adj" fmla="val 0"/>
              </a:avLst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200" dirty="0">
                  <a:solidFill>
                    <a:srgbClr val="000000"/>
                  </a:solidFill>
                  <a:latin typeface="Arial"/>
                </a:rPr>
                <a:t>GND</a:t>
              </a:r>
              <a:endParaRPr lang="ja-JP" alt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373028" y="5405207"/>
              <a:ext cx="1232212" cy="605399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dirty="0">
                  <a:solidFill>
                    <a:srgbClr val="000000"/>
                  </a:solidFill>
                  <a:latin typeface="Arial"/>
                </a:rPr>
                <a:t>Audio SW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TS3A226AE</a:t>
              </a:r>
            </a:p>
          </p:txBody>
        </p:sp>
        <p:cxnSp>
          <p:nvCxnSpPr>
            <p:cNvPr id="72" name="直線矢印コネクタ 71"/>
            <p:cNvCxnSpPr>
              <a:cxnSpLocks/>
            </p:cNvCxnSpPr>
            <p:nvPr/>
          </p:nvCxnSpPr>
          <p:spPr>
            <a:xfrm flipH="1">
              <a:off x="2336319" y="4577499"/>
              <a:ext cx="719125" cy="0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直線矢印コネクタ 78"/>
            <p:cNvCxnSpPr>
              <a:cxnSpLocks/>
            </p:cNvCxnSpPr>
            <p:nvPr/>
          </p:nvCxnSpPr>
          <p:spPr>
            <a:xfrm flipH="1" flipV="1">
              <a:off x="2324407" y="4792314"/>
              <a:ext cx="735486" cy="5242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直線矢印コネクタ 91"/>
            <p:cNvCxnSpPr>
              <a:cxnSpLocks/>
              <a:stCxn id="144" idx="3"/>
            </p:cNvCxnSpPr>
            <p:nvPr/>
          </p:nvCxnSpPr>
          <p:spPr>
            <a:xfrm flipV="1">
              <a:off x="6926772" y="5607382"/>
              <a:ext cx="874971" cy="6488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矢印コネクタ 92"/>
            <p:cNvCxnSpPr>
              <a:cxnSpLocks/>
            </p:cNvCxnSpPr>
            <p:nvPr/>
          </p:nvCxnSpPr>
          <p:spPr>
            <a:xfrm>
              <a:off x="6926772" y="5851311"/>
              <a:ext cx="874971" cy="0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6" name="正方形/長方形 95"/>
            <p:cNvSpPr/>
            <p:nvPr/>
          </p:nvSpPr>
          <p:spPr>
            <a:xfrm>
              <a:off x="687322" y="1052736"/>
              <a:ext cx="1602432" cy="7425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Battery Li Ion</a:t>
              </a:r>
              <a:endParaRPr lang="ja-JP" altLang="en-US" sz="11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3104707" y="1052736"/>
              <a:ext cx="1602432" cy="74250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Battery Charger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>
                  <a:solidFill>
                    <a:srgbClr val="000000"/>
                  </a:solidFill>
                  <a:latin typeface="Arial"/>
                </a:rPr>
                <a:t>BQ25618</a:t>
              </a:r>
              <a:endParaRPr lang="ja-JP" altLang="en-US" sz="1100" dirty="0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103" name="直線矢印コネクタ 102"/>
            <p:cNvCxnSpPr/>
            <p:nvPr/>
          </p:nvCxnSpPr>
          <p:spPr>
            <a:xfrm>
              <a:off x="2312619" y="1428114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矢印コネクタ 103"/>
            <p:cNvCxnSpPr/>
            <p:nvPr/>
          </p:nvCxnSpPr>
          <p:spPr>
            <a:xfrm>
              <a:off x="4721508" y="1423989"/>
              <a:ext cx="3023563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正方形/長方形 106"/>
            <p:cNvSpPr/>
            <p:nvPr/>
          </p:nvSpPr>
          <p:spPr>
            <a:xfrm>
              <a:off x="3232359" y="2118692"/>
              <a:ext cx="1149049" cy="55829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dirty="0">
                  <a:solidFill>
                    <a:srgbClr val="000000"/>
                  </a:solidFill>
                  <a:latin typeface="Arial"/>
                </a:rPr>
                <a:t>LDO</a:t>
              </a:r>
              <a:endParaRPr lang="en-US" altLang="ja-JP" sz="1400" dirty="0">
                <a:solidFill>
                  <a:srgbClr val="000000"/>
                </a:solidFill>
                <a:latin typeface="Arial"/>
              </a:endParaRP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TPS7A02</a:t>
              </a:r>
            </a:p>
          </p:txBody>
        </p:sp>
        <p:cxnSp>
          <p:nvCxnSpPr>
            <p:cNvPr id="108" name="直線矢印コネクタ 107"/>
            <p:cNvCxnSpPr/>
            <p:nvPr/>
          </p:nvCxnSpPr>
          <p:spPr>
            <a:xfrm flipV="1">
              <a:off x="3882136" y="1795243"/>
              <a:ext cx="0" cy="321617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矢印コネクタ 118"/>
            <p:cNvCxnSpPr/>
            <p:nvPr/>
          </p:nvCxnSpPr>
          <p:spPr>
            <a:xfrm flipH="1">
              <a:off x="5118265" y="4315311"/>
              <a:ext cx="204032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/>
            <p:cNvCxnSpPr/>
            <p:nvPr/>
          </p:nvCxnSpPr>
          <p:spPr>
            <a:xfrm flipH="1">
              <a:off x="5120000" y="5415798"/>
              <a:ext cx="204031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矢印コネクタ 122"/>
            <p:cNvCxnSpPr>
              <a:cxnSpLocks/>
            </p:cNvCxnSpPr>
            <p:nvPr/>
          </p:nvCxnSpPr>
          <p:spPr>
            <a:xfrm flipV="1">
              <a:off x="5106272" y="2397839"/>
              <a:ext cx="0" cy="3017959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テキスト ボックス 128"/>
            <p:cNvSpPr txBox="1"/>
            <p:nvPr/>
          </p:nvSpPr>
          <p:spPr>
            <a:xfrm>
              <a:off x="4371977" y="2074468"/>
              <a:ext cx="5533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dirty="0">
                  <a:solidFill>
                    <a:srgbClr val="000000"/>
                  </a:solidFill>
                  <a:latin typeface="Arial" charset="0"/>
                </a:rPr>
                <a:t>3.3V</a:t>
              </a:r>
              <a:endParaRPr kumimoji="1" lang="ja-JP" altLang="en-US" sz="14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1" name="直線矢印コネクタ 130"/>
            <p:cNvCxnSpPr/>
            <p:nvPr/>
          </p:nvCxnSpPr>
          <p:spPr>
            <a:xfrm flipH="1">
              <a:off x="5118264" y="2641882"/>
              <a:ext cx="204032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矢印コネクタ 131"/>
            <p:cNvCxnSpPr>
              <a:cxnSpLocks/>
              <a:stCxn id="107" idx="3"/>
            </p:cNvCxnSpPr>
            <p:nvPr/>
          </p:nvCxnSpPr>
          <p:spPr>
            <a:xfrm>
              <a:off x="4381408" y="2397839"/>
              <a:ext cx="724864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正方形/長方形 143"/>
            <p:cNvSpPr/>
            <p:nvPr/>
          </p:nvSpPr>
          <p:spPr>
            <a:xfrm>
              <a:off x="5324031" y="5194719"/>
              <a:ext cx="1602741" cy="838301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SBU SW</a:t>
              </a:r>
            </a:p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400" dirty="0">
                  <a:solidFill>
                    <a:srgbClr val="000000"/>
                  </a:solidFill>
                  <a:latin typeface="Arial"/>
                </a:rPr>
                <a:t>TS3USBCA410 </a:t>
              </a:r>
            </a:p>
          </p:txBody>
        </p:sp>
        <p:cxnSp>
          <p:nvCxnSpPr>
            <p:cNvPr id="147" name="直線矢印コネクタ 146"/>
            <p:cNvCxnSpPr>
              <a:cxnSpLocks/>
            </p:cNvCxnSpPr>
            <p:nvPr/>
          </p:nvCxnSpPr>
          <p:spPr>
            <a:xfrm>
              <a:off x="4605240" y="5570485"/>
              <a:ext cx="705843" cy="0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直線矢印コネクタ 148"/>
            <p:cNvCxnSpPr>
              <a:cxnSpLocks/>
            </p:cNvCxnSpPr>
            <p:nvPr/>
          </p:nvCxnSpPr>
          <p:spPr>
            <a:xfrm flipV="1">
              <a:off x="4605240" y="5838325"/>
              <a:ext cx="717056" cy="12987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D60594A7-DA41-4424-971A-22C5B3B5F005}"/>
              </a:ext>
            </a:extLst>
          </p:cNvPr>
          <p:cNvCxnSpPr>
            <a:cxnSpLocks/>
            <a:endCxn id="67" idx="2"/>
          </p:cNvCxnSpPr>
          <p:nvPr/>
        </p:nvCxnSpPr>
        <p:spPr>
          <a:xfrm rot="10800000">
            <a:off x="3350269" y="5067202"/>
            <a:ext cx="1471848" cy="29710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7DE13EF8-500D-4028-80C2-865BB45097C8}"/>
              </a:ext>
            </a:extLst>
          </p:cNvPr>
          <p:cNvCxnSpPr>
            <a:cxnSpLocks/>
            <a:endCxn id="68" idx="2"/>
          </p:cNvCxnSpPr>
          <p:nvPr/>
        </p:nvCxnSpPr>
        <p:spPr>
          <a:xfrm rot="10800000">
            <a:off x="2584864" y="5062654"/>
            <a:ext cx="2204133" cy="58247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4" name="正方形/長方形 2">
            <a:extLst>
              <a:ext uri="{FF2B5EF4-FFF2-40B4-BE49-F238E27FC236}">
                <a16:creationId xmlns:a16="http://schemas.microsoft.com/office/drawing/2014/main" id="{8A9CC8B9-8F0E-4416-8E6F-2C340941177F}"/>
              </a:ext>
            </a:extLst>
          </p:cNvPr>
          <p:cNvSpPr/>
          <p:nvPr/>
        </p:nvSpPr>
        <p:spPr>
          <a:xfrm>
            <a:off x="4518619" y="2602613"/>
            <a:ext cx="1322053" cy="10816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UART-USB Bridge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FTDI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TUSB3410</a:t>
            </a: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)</a:t>
            </a:r>
            <a:endParaRPr lang="ja-JP" altLang="en-US" sz="14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26" name="直線矢印コネクタ 33">
            <a:extLst>
              <a:ext uri="{FF2B5EF4-FFF2-40B4-BE49-F238E27FC236}">
                <a16:creationId xmlns:a16="http://schemas.microsoft.com/office/drawing/2014/main" id="{7D7A2666-C250-491E-B6B8-348A0B754EFE}"/>
              </a:ext>
            </a:extLst>
          </p:cNvPr>
          <p:cNvCxnSpPr>
            <a:cxnSpLocks/>
          </p:cNvCxnSpPr>
          <p:nvPr/>
        </p:nvCxnSpPr>
        <p:spPr>
          <a:xfrm>
            <a:off x="5867176" y="3228040"/>
            <a:ext cx="887224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矢印コネクタ 35">
            <a:extLst>
              <a:ext uri="{FF2B5EF4-FFF2-40B4-BE49-F238E27FC236}">
                <a16:creationId xmlns:a16="http://schemas.microsoft.com/office/drawing/2014/main" id="{DFB8276D-86D3-4895-A31F-F213046D2D0F}"/>
              </a:ext>
            </a:extLst>
          </p:cNvPr>
          <p:cNvCxnSpPr>
            <a:cxnSpLocks/>
          </p:cNvCxnSpPr>
          <p:nvPr/>
        </p:nvCxnSpPr>
        <p:spPr>
          <a:xfrm flipV="1">
            <a:off x="5864054" y="3416959"/>
            <a:ext cx="871567" cy="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7" name="正方形/長方形 2">
            <a:extLst>
              <a:ext uri="{FF2B5EF4-FFF2-40B4-BE49-F238E27FC236}">
                <a16:creationId xmlns:a16="http://schemas.microsoft.com/office/drawing/2014/main" id="{E1A5B7FC-C43C-48ED-B20C-47C34E297B87}"/>
              </a:ext>
            </a:extLst>
          </p:cNvPr>
          <p:cNvSpPr/>
          <p:nvPr/>
        </p:nvSpPr>
        <p:spPr>
          <a:xfrm>
            <a:off x="10226351" y="2184760"/>
            <a:ext cx="1322053" cy="7500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Active headset</a:t>
            </a:r>
            <a:endParaRPr lang="ja-JP" altLang="en-US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正方形/長方形 2">
            <a:extLst>
              <a:ext uri="{FF2B5EF4-FFF2-40B4-BE49-F238E27FC236}">
                <a16:creationId xmlns:a16="http://schemas.microsoft.com/office/drawing/2014/main" id="{2818C3DC-94EC-4F4A-B372-BC9037E8A29B}"/>
              </a:ext>
            </a:extLst>
          </p:cNvPr>
          <p:cNvSpPr/>
          <p:nvPr/>
        </p:nvSpPr>
        <p:spPr>
          <a:xfrm>
            <a:off x="10226351" y="3715504"/>
            <a:ext cx="1322053" cy="7500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Passive headset</a:t>
            </a:r>
            <a:endParaRPr lang="ja-JP" altLang="en-US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正方形/長方形 143">
            <a:extLst>
              <a:ext uri="{FF2B5EF4-FFF2-40B4-BE49-F238E27FC236}">
                <a16:creationId xmlns:a16="http://schemas.microsoft.com/office/drawing/2014/main" id="{8EB0ADFF-6D3E-480F-BC27-0B7FB77E7E85}"/>
              </a:ext>
            </a:extLst>
          </p:cNvPr>
          <p:cNvSpPr/>
          <p:nvPr/>
        </p:nvSpPr>
        <p:spPr>
          <a:xfrm>
            <a:off x="4501955" y="4120092"/>
            <a:ext cx="583488" cy="7871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MUX</a:t>
            </a:r>
          </a:p>
        </p:txBody>
      </p:sp>
      <p:cxnSp>
        <p:nvCxnSpPr>
          <p:cNvPr id="83" name="直線矢印コネクタ 71">
            <a:extLst>
              <a:ext uri="{FF2B5EF4-FFF2-40B4-BE49-F238E27FC236}">
                <a16:creationId xmlns:a16="http://schemas.microsoft.com/office/drawing/2014/main" id="{EA857427-C073-4909-9AF6-216E7DC12AF5}"/>
              </a:ext>
            </a:extLst>
          </p:cNvPr>
          <p:cNvCxnSpPr>
            <a:cxnSpLocks/>
          </p:cNvCxnSpPr>
          <p:nvPr/>
        </p:nvCxnSpPr>
        <p:spPr>
          <a:xfrm flipH="1">
            <a:off x="5113007" y="4734980"/>
            <a:ext cx="1692161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4" name="正方形/長方形 143">
            <a:extLst>
              <a:ext uri="{FF2B5EF4-FFF2-40B4-BE49-F238E27FC236}">
                <a16:creationId xmlns:a16="http://schemas.microsoft.com/office/drawing/2014/main" id="{55DDFA29-3D5C-460B-8E51-4ED46CAAE433}"/>
              </a:ext>
            </a:extLst>
          </p:cNvPr>
          <p:cNvSpPr/>
          <p:nvPr/>
        </p:nvSpPr>
        <p:spPr>
          <a:xfrm>
            <a:off x="5383770" y="3981238"/>
            <a:ext cx="583488" cy="4930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ADC</a:t>
            </a:r>
          </a:p>
        </p:txBody>
      </p:sp>
      <p:cxnSp>
        <p:nvCxnSpPr>
          <p:cNvPr id="85" name="直線矢印コネクタ 71">
            <a:extLst>
              <a:ext uri="{FF2B5EF4-FFF2-40B4-BE49-F238E27FC236}">
                <a16:creationId xmlns:a16="http://schemas.microsoft.com/office/drawing/2014/main" id="{FBC48A4E-3450-49EB-A1DF-16F00F7A043B}"/>
              </a:ext>
            </a:extLst>
          </p:cNvPr>
          <p:cNvCxnSpPr>
            <a:cxnSpLocks/>
          </p:cNvCxnSpPr>
          <p:nvPr/>
        </p:nvCxnSpPr>
        <p:spPr>
          <a:xfrm flipH="1">
            <a:off x="5099225" y="4221052"/>
            <a:ext cx="275678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直線矢印コネクタ 71">
            <a:extLst>
              <a:ext uri="{FF2B5EF4-FFF2-40B4-BE49-F238E27FC236}">
                <a16:creationId xmlns:a16="http://schemas.microsoft.com/office/drawing/2014/main" id="{E2BE0884-D6BE-4921-836C-62629AD61065}"/>
              </a:ext>
            </a:extLst>
          </p:cNvPr>
          <p:cNvCxnSpPr>
            <a:cxnSpLocks/>
          </p:cNvCxnSpPr>
          <p:nvPr/>
        </p:nvCxnSpPr>
        <p:spPr>
          <a:xfrm flipH="1">
            <a:off x="5099225" y="4358230"/>
            <a:ext cx="275678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ホームベース 67">
            <a:extLst>
              <a:ext uri="{FF2B5EF4-FFF2-40B4-BE49-F238E27FC236}">
                <a16:creationId xmlns:a16="http://schemas.microsoft.com/office/drawing/2014/main" id="{EE1CD021-720E-41B2-8B79-0C7070E9A536}"/>
              </a:ext>
            </a:extLst>
          </p:cNvPr>
          <p:cNvSpPr/>
          <p:nvPr/>
        </p:nvSpPr>
        <p:spPr>
          <a:xfrm>
            <a:off x="3218747" y="3939769"/>
            <a:ext cx="528479" cy="224269"/>
          </a:xfrm>
          <a:prstGeom prst="homePlate">
            <a:avLst>
              <a:gd name="adj" fmla="val 0"/>
            </a:avLst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 dirty="0">
                <a:solidFill>
                  <a:srgbClr val="000000"/>
                </a:solidFill>
                <a:latin typeface="Arial"/>
              </a:rPr>
              <a:t>GND</a:t>
            </a:r>
            <a:endParaRPr lang="ja-JP" altLang="en-US" sz="12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99" name="直線矢印コネクタ 71">
            <a:extLst>
              <a:ext uri="{FF2B5EF4-FFF2-40B4-BE49-F238E27FC236}">
                <a16:creationId xmlns:a16="http://schemas.microsoft.com/office/drawing/2014/main" id="{FED099D3-514E-4144-BAB6-62D1077C2C46}"/>
              </a:ext>
            </a:extLst>
          </p:cNvPr>
          <p:cNvCxnSpPr>
            <a:cxnSpLocks/>
          </p:cNvCxnSpPr>
          <p:nvPr/>
        </p:nvCxnSpPr>
        <p:spPr>
          <a:xfrm flipH="1" flipV="1">
            <a:off x="3767724" y="4066419"/>
            <a:ext cx="1616046" cy="745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直線矢印コネクタ 71">
            <a:extLst>
              <a:ext uri="{FF2B5EF4-FFF2-40B4-BE49-F238E27FC236}">
                <a16:creationId xmlns:a16="http://schemas.microsoft.com/office/drawing/2014/main" id="{BBAC2E9E-E2E7-4810-9966-72F5C59B3001}"/>
              </a:ext>
            </a:extLst>
          </p:cNvPr>
          <p:cNvCxnSpPr>
            <a:cxnSpLocks/>
          </p:cNvCxnSpPr>
          <p:nvPr/>
        </p:nvCxnSpPr>
        <p:spPr>
          <a:xfrm flipH="1">
            <a:off x="5113007" y="4588747"/>
            <a:ext cx="1692161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EFA226F-BFFA-4D6C-B134-F221CA1A8A77}"/>
              </a:ext>
            </a:extLst>
          </p:cNvPr>
          <p:cNvCxnSpPr>
            <a:cxnSpLocks/>
          </p:cNvCxnSpPr>
          <p:nvPr/>
        </p:nvCxnSpPr>
        <p:spPr>
          <a:xfrm>
            <a:off x="431462" y="5294065"/>
            <a:ext cx="3728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97D47389-9D4C-40D0-95A9-6770877503A7}"/>
              </a:ext>
            </a:extLst>
          </p:cNvPr>
          <p:cNvSpPr txBox="1"/>
          <p:nvPr/>
        </p:nvSpPr>
        <p:spPr>
          <a:xfrm>
            <a:off x="804324" y="5163646"/>
            <a:ext cx="94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Digital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252B067-4F18-4706-BA55-9A7BEC736A0D}"/>
              </a:ext>
            </a:extLst>
          </p:cNvPr>
          <p:cNvCxnSpPr>
            <a:cxnSpLocks/>
          </p:cNvCxnSpPr>
          <p:nvPr/>
        </p:nvCxnSpPr>
        <p:spPr>
          <a:xfrm>
            <a:off x="403842" y="5669072"/>
            <a:ext cx="3728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CFC45CC9-04BA-4C91-BCD6-3486F8DFBB96}"/>
              </a:ext>
            </a:extLst>
          </p:cNvPr>
          <p:cNvSpPr txBox="1"/>
          <p:nvPr/>
        </p:nvSpPr>
        <p:spPr>
          <a:xfrm>
            <a:off x="804324" y="5496641"/>
            <a:ext cx="94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Analog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ECAF2D40-572E-4FF1-8838-5491C7ECEFB6}"/>
              </a:ext>
            </a:extLst>
          </p:cNvPr>
          <p:cNvCxnSpPr>
            <a:cxnSpLocks/>
          </p:cNvCxnSpPr>
          <p:nvPr/>
        </p:nvCxnSpPr>
        <p:spPr>
          <a:xfrm>
            <a:off x="403842" y="6061170"/>
            <a:ext cx="3728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94B1AD9F-A434-4C3F-933C-3BC846A0E415}"/>
              </a:ext>
            </a:extLst>
          </p:cNvPr>
          <p:cNvSpPr txBox="1"/>
          <p:nvPr/>
        </p:nvSpPr>
        <p:spPr>
          <a:xfrm>
            <a:off x="813215" y="5907281"/>
            <a:ext cx="12464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Power tree</a:t>
            </a:r>
          </a:p>
        </p:txBody>
      </p:sp>
      <p:sp>
        <p:nvSpPr>
          <p:cNvPr id="117" name="円/楕円 28">
            <a:extLst>
              <a:ext uri="{FF2B5EF4-FFF2-40B4-BE49-F238E27FC236}">
                <a16:creationId xmlns:a16="http://schemas.microsoft.com/office/drawing/2014/main" id="{A2D8B142-10A2-465F-9925-5AF5830A72F9}"/>
              </a:ext>
            </a:extLst>
          </p:cNvPr>
          <p:cNvSpPr/>
          <p:nvPr/>
        </p:nvSpPr>
        <p:spPr>
          <a:xfrm>
            <a:off x="6687675" y="4473738"/>
            <a:ext cx="167899" cy="16789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円/楕円 28">
            <a:extLst>
              <a:ext uri="{FF2B5EF4-FFF2-40B4-BE49-F238E27FC236}">
                <a16:creationId xmlns:a16="http://schemas.microsoft.com/office/drawing/2014/main" id="{7A66756D-30CC-4E21-8B30-7C403840F01C}"/>
              </a:ext>
            </a:extLst>
          </p:cNvPr>
          <p:cNvSpPr/>
          <p:nvPr/>
        </p:nvSpPr>
        <p:spPr>
          <a:xfrm>
            <a:off x="6709943" y="4670453"/>
            <a:ext cx="167899" cy="16789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564CD9BD-7314-4BF6-A369-9C9C0B201C99}"/>
              </a:ext>
            </a:extLst>
          </p:cNvPr>
          <p:cNvCxnSpPr>
            <a:cxnSpLocks/>
            <a:endCxn id="118" idx="2"/>
          </p:cNvCxnSpPr>
          <p:nvPr/>
        </p:nvCxnSpPr>
        <p:spPr>
          <a:xfrm>
            <a:off x="5986232" y="4286816"/>
            <a:ext cx="723711" cy="467587"/>
          </a:xfrm>
          <a:prstGeom prst="bentConnector3">
            <a:avLst>
              <a:gd name="adj1" fmla="val 3528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B0659528-0039-4079-886F-4E4AF605E9DC}"/>
              </a:ext>
            </a:extLst>
          </p:cNvPr>
          <p:cNvCxnSpPr>
            <a:cxnSpLocks/>
          </p:cNvCxnSpPr>
          <p:nvPr/>
        </p:nvCxnSpPr>
        <p:spPr>
          <a:xfrm>
            <a:off x="5967259" y="4109122"/>
            <a:ext cx="768362" cy="451436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3CD66FC0-3687-400A-9CEB-489A4D712BF4}"/>
              </a:ext>
            </a:extLst>
          </p:cNvPr>
          <p:cNvCxnSpPr>
            <a:cxnSpLocks/>
          </p:cNvCxnSpPr>
          <p:nvPr/>
        </p:nvCxnSpPr>
        <p:spPr>
          <a:xfrm>
            <a:off x="4722818" y="4906059"/>
            <a:ext cx="6621" cy="12361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8" name="正方形/長方形 143">
            <a:extLst>
              <a:ext uri="{FF2B5EF4-FFF2-40B4-BE49-F238E27FC236}">
                <a16:creationId xmlns:a16="http://schemas.microsoft.com/office/drawing/2014/main" id="{DEF86C79-C653-409D-8C23-2A699C7221AF}"/>
              </a:ext>
            </a:extLst>
          </p:cNvPr>
          <p:cNvSpPr/>
          <p:nvPr/>
        </p:nvSpPr>
        <p:spPr>
          <a:xfrm>
            <a:off x="4146118" y="6142200"/>
            <a:ext cx="1405639" cy="628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Headset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Active/Passive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>
                <a:solidFill>
                  <a:srgbClr val="000000"/>
                </a:solidFill>
                <a:latin typeface="Arial"/>
              </a:rPr>
              <a:t>Detector</a:t>
            </a:r>
          </a:p>
        </p:txBody>
      </p:sp>
    </p:spTree>
    <p:extLst>
      <p:ext uri="{BB962C8B-B14F-4D97-AF65-F5344CB8AC3E}">
        <p14:creationId xmlns:p14="http://schemas.microsoft.com/office/powerpoint/2010/main" val="332854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65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FinalPowerpoint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Huang, Yinming</dc:creator>
  <cp:lastModifiedBy>Huang, Yinming</cp:lastModifiedBy>
  <cp:revision>4</cp:revision>
  <dcterms:created xsi:type="dcterms:W3CDTF">2022-11-30T07:51:17Z</dcterms:created>
  <dcterms:modified xsi:type="dcterms:W3CDTF">2022-11-30T11:00:18Z</dcterms:modified>
</cp:coreProperties>
</file>