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21E0-0BB0-E0CD-0C6D-1E24B39A0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C3F706-B1CB-8C4B-53F0-3FEF6F7B3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5F85A-8543-8341-414F-C11592DB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B1599-CCCF-2427-9488-1D50910F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80B01-B4AF-A3B3-831C-69E871BB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AA57F-13E6-C5C1-0EE9-BBF05987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142E3-B2A3-96B3-5BFB-7018C8CB0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787F9-1E45-25C6-2A5F-DE3615FF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EE175-C5DE-541A-F650-663C63D0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1355B-87BC-D544-A160-9BE5E419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00914-5DD1-096C-0A95-C091A87E2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04F71-DC0B-D38C-E14B-E657F1904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87520-CBE2-D312-C4DB-804CBDCB3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4DEBE-6753-BF35-BB5D-69D7354E5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897B7-9B6F-E2CC-A075-3858D287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9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B2CF1-0FCC-4F4E-580A-590AFE91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81640-FB22-264E-4951-0041F9C1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3AE48-8474-4300-9F7E-916F4548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F0852-A288-17CC-42F0-49D38704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EE880-DC2D-E67D-0E5A-230AE01D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5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05EE-EF78-444C-FD7D-29F6A2C89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D7F52-A25F-EB72-D885-EF4320C32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236B2-1D99-6CED-6823-0C9C493E8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EED26-07AF-40C2-70DF-49470E97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45EA9-2014-78E1-47C7-FDB23205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9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A1EC3-A9A9-FE07-D683-86F3CD18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8FA83-6F15-55DD-0F1D-B4149CCD3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9913D-059F-2390-FFA9-196E4E6FB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AE9-961F-8DB2-2B3C-4A7C896C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D970F-7612-606C-98E2-CC8D90093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E62F4-7630-E0C0-687E-8BD2F39C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D6F24-5E67-B2CA-68DA-29C30CAD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73F06-7EE0-808D-9D6A-892B16060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D525D-5CDC-AEE8-EB73-EB1C44F16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93277-76E3-6770-62C1-919E31F96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E44F64-5C87-25AC-9B9C-C1048D957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C97E9B-EF1D-C2B2-221C-CE3BCDA5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9F4EB-D368-8EEA-DA52-2E7945A6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673F1-CBD3-A112-6892-09D09BFE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0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0477E-E45B-3ED2-0936-BB88935E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158E38-4F6B-4A68-4E28-39810620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39983-D5CB-527A-CB25-0130415E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FCC84-144B-ECA2-DCAA-1DB4EA8A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7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2DA41-253E-3CC0-7DA0-DF2CE3CE0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8D6AB-81AA-06C7-B2EA-35B44C7B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3D0A3-D3E2-D9A9-7E5E-E0FE3767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6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DA02-39D3-F127-F3E7-CD805B2A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223F4-DEB6-B486-406F-6DA231AA2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00240-DABB-25C2-8250-0FF1F7209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505A7-E7A1-2A01-4FCD-5DA97611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02E45-6374-E571-3D45-C0CAE42E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40271-7251-3291-4488-B43537F6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3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EE6BA-E735-00B9-0E6E-E5FFC27A1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0D026-87C4-4066-E095-B4B3716B4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38FA2-872A-57BC-EB9D-AC7ACE6D7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5D67F-8406-FE54-017F-0A97CDAD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C53B2-0C80-3528-3FA6-82493074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96A7E-CEAE-BBC5-79C4-F542C1B0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2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03C67B-87E3-A4A3-1621-57CAA79D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DDC89-0409-3851-E77E-6AC8CDA57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BCC2-DA74-9B06-54E1-5A843E8FA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50A6D-191B-4305-8A61-CBDA2D0C8E2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A6FD5-C56B-F0A9-559C-E916C44BD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F6BA7-DFA5-9973-4828-84AF6A714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035A-980C-49D9-8793-D9209962F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4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D90E07D-766E-7D18-D85C-FE8BEDB14500}"/>
              </a:ext>
            </a:extLst>
          </p:cNvPr>
          <p:cNvSpPr/>
          <p:nvPr/>
        </p:nvSpPr>
        <p:spPr>
          <a:xfrm>
            <a:off x="4588778" y="391754"/>
            <a:ext cx="2550253" cy="8808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The location of the part marking is similar, but not exact.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E0317E0-9174-3B98-EF22-94C3357EA147}"/>
              </a:ext>
            </a:extLst>
          </p:cNvPr>
          <p:cNvGrpSpPr/>
          <p:nvPr/>
        </p:nvGrpSpPr>
        <p:grpSpPr>
          <a:xfrm>
            <a:off x="590227" y="1208015"/>
            <a:ext cx="11011546" cy="4623516"/>
            <a:chOff x="590227" y="1208015"/>
            <a:chExt cx="11011546" cy="4623516"/>
          </a:xfrm>
        </p:grpSpPr>
        <p:pic>
          <p:nvPicPr>
            <p:cNvPr id="5" name="Picture 4" descr="A close-up of a computer chip&#10;&#10;Description automatically generated with medium confidence">
              <a:extLst>
                <a:ext uri="{FF2B5EF4-FFF2-40B4-BE49-F238E27FC236}">
                  <a16:creationId xmlns:a16="http://schemas.microsoft.com/office/drawing/2014/main" id="{B454A12E-2D71-8400-5CE9-2930C2C8F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27" y="1380930"/>
              <a:ext cx="5435261" cy="4096139"/>
            </a:xfrm>
            <a:prstGeom prst="rect">
              <a:avLst/>
            </a:prstGeom>
          </p:spPr>
        </p:pic>
        <p:pic>
          <p:nvPicPr>
            <p:cNvPr id="7" name="Picture 6" descr="A close-up of a circuit board&#10;&#10;Description automatically generated with medium confidence">
              <a:extLst>
                <a:ext uri="{FF2B5EF4-FFF2-40B4-BE49-F238E27FC236}">
                  <a16:creationId xmlns:a16="http://schemas.microsoft.com/office/drawing/2014/main" id="{773073C5-CF26-D551-70A9-3B4690BC7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366060"/>
              <a:ext cx="5505773" cy="409613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7F735BF-8A3C-4B5F-899F-F1F9A5C927E4}"/>
                </a:ext>
              </a:extLst>
            </p:cNvPr>
            <p:cNvSpPr txBox="1"/>
            <p:nvPr/>
          </p:nvSpPr>
          <p:spPr>
            <a:xfrm>
              <a:off x="2230017" y="5462199"/>
              <a:ext cx="1829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Known Good Part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5C44ED-C4CC-FF96-724A-A72394023EF9}"/>
                </a:ext>
              </a:extLst>
            </p:cNvPr>
            <p:cNvSpPr txBox="1"/>
            <p:nvPr/>
          </p:nvSpPr>
          <p:spPr>
            <a:xfrm>
              <a:off x="8174727" y="5462199"/>
              <a:ext cx="1348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Suspect Part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0ADA325-7186-FAC9-EC6F-D4D7E15F3BD4}"/>
                </a:ext>
              </a:extLst>
            </p:cNvPr>
            <p:cNvCxnSpPr/>
            <p:nvPr/>
          </p:nvCxnSpPr>
          <p:spPr>
            <a:xfrm>
              <a:off x="7139031" y="1208015"/>
              <a:ext cx="411061" cy="12247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2C607F-A62F-4BB4-DC52-3B7B656CD2DF}"/>
              </a:ext>
            </a:extLst>
          </p:cNvPr>
          <p:cNvCxnSpPr>
            <a:stCxn id="12" idx="1"/>
          </p:cNvCxnSpPr>
          <p:nvPr/>
        </p:nvCxnSpPr>
        <p:spPr>
          <a:xfrm flipH="1">
            <a:off x="2068434" y="832176"/>
            <a:ext cx="2520344" cy="18581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22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C0BA73-D9E3-8374-8DD2-DF79B9FBEB6D}"/>
              </a:ext>
            </a:extLst>
          </p:cNvPr>
          <p:cNvGrpSpPr/>
          <p:nvPr/>
        </p:nvGrpSpPr>
        <p:grpSpPr>
          <a:xfrm>
            <a:off x="590227" y="1366060"/>
            <a:ext cx="11011546" cy="4465471"/>
            <a:chOff x="590227" y="1366060"/>
            <a:chExt cx="11011546" cy="4465471"/>
          </a:xfrm>
        </p:grpSpPr>
        <p:pic>
          <p:nvPicPr>
            <p:cNvPr id="3" name="Picture 2" descr="A close-up of a computer chip&#10;&#10;Description automatically generated with medium confidence">
              <a:extLst>
                <a:ext uri="{FF2B5EF4-FFF2-40B4-BE49-F238E27FC236}">
                  <a16:creationId xmlns:a16="http://schemas.microsoft.com/office/drawing/2014/main" id="{EF5576C3-C3CF-571E-03FA-0557EA59BB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27" y="1380930"/>
              <a:ext cx="5435261" cy="4096139"/>
            </a:xfrm>
            <a:prstGeom prst="rect">
              <a:avLst/>
            </a:prstGeom>
          </p:spPr>
        </p:pic>
        <p:pic>
          <p:nvPicPr>
            <p:cNvPr id="4" name="Picture 3" descr="A close-up of a circuit board&#10;&#10;Description automatically generated with medium confidence">
              <a:extLst>
                <a:ext uri="{FF2B5EF4-FFF2-40B4-BE49-F238E27FC236}">
                  <a16:creationId xmlns:a16="http://schemas.microsoft.com/office/drawing/2014/main" id="{FAE7A81D-D83F-CE54-661E-F1F8D22984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366060"/>
              <a:ext cx="5505773" cy="4096139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9E68181-80FF-009F-4115-6C44E82B2497}"/>
                </a:ext>
              </a:extLst>
            </p:cNvPr>
            <p:cNvSpPr txBox="1"/>
            <p:nvPr/>
          </p:nvSpPr>
          <p:spPr>
            <a:xfrm>
              <a:off x="2230017" y="5462199"/>
              <a:ext cx="1829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Known Good Part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2F839D6-047A-4847-62AB-F9D6965A1E66}"/>
                </a:ext>
              </a:extLst>
            </p:cNvPr>
            <p:cNvSpPr txBox="1"/>
            <p:nvPr/>
          </p:nvSpPr>
          <p:spPr>
            <a:xfrm>
              <a:off x="8174727" y="5462199"/>
              <a:ext cx="1348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Suspect Part</a:t>
              </a:r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C38E60E0-7C65-2CDF-8389-C3172FB2427E}"/>
              </a:ext>
            </a:extLst>
          </p:cNvPr>
          <p:cNvSpPr/>
          <p:nvPr/>
        </p:nvSpPr>
        <p:spPr>
          <a:xfrm>
            <a:off x="1912690" y="2502969"/>
            <a:ext cx="2910980" cy="6123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C8EA06-9F44-89E8-C868-E7DC82D741DA}"/>
              </a:ext>
            </a:extLst>
          </p:cNvPr>
          <p:cNvSpPr/>
          <p:nvPr/>
        </p:nvSpPr>
        <p:spPr>
          <a:xfrm>
            <a:off x="7165596" y="2319810"/>
            <a:ext cx="2910980" cy="6123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F71D7C-2214-BE92-7D83-C1A447E8BE22}"/>
              </a:ext>
            </a:extLst>
          </p:cNvPr>
          <p:cNvSpPr/>
          <p:nvPr/>
        </p:nvSpPr>
        <p:spPr>
          <a:xfrm>
            <a:off x="3272601" y="265550"/>
            <a:ext cx="5505773" cy="8808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The lot number of every component that I can see (some are covered with Mezz. cards) is the same, where as every known good component is vastly different.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79B93D-88BB-C1DA-1D2F-4691BAE14FF9}"/>
              </a:ext>
            </a:extLst>
          </p:cNvPr>
          <p:cNvCxnSpPr>
            <a:stCxn id="10" idx="1"/>
          </p:cNvCxnSpPr>
          <p:nvPr/>
        </p:nvCxnSpPr>
        <p:spPr>
          <a:xfrm flipH="1">
            <a:off x="2608976" y="705972"/>
            <a:ext cx="663625" cy="17969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BFF2293-F11A-F57A-97E1-6C0C0346CE82}"/>
              </a:ext>
            </a:extLst>
          </p:cNvPr>
          <p:cNvCxnSpPr>
            <a:stCxn id="10" idx="3"/>
          </p:cNvCxnSpPr>
          <p:nvPr/>
        </p:nvCxnSpPr>
        <p:spPr>
          <a:xfrm>
            <a:off x="8778374" y="705972"/>
            <a:ext cx="516628" cy="16138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BCC6D8D-1E98-DFB5-6271-03ED492DDA69}"/>
              </a:ext>
            </a:extLst>
          </p:cNvPr>
          <p:cNvGrpSpPr/>
          <p:nvPr/>
        </p:nvGrpSpPr>
        <p:grpSpPr>
          <a:xfrm>
            <a:off x="590227" y="1366060"/>
            <a:ext cx="11011546" cy="4465471"/>
            <a:chOff x="590227" y="1366060"/>
            <a:chExt cx="11011546" cy="4465471"/>
          </a:xfrm>
        </p:grpSpPr>
        <p:pic>
          <p:nvPicPr>
            <p:cNvPr id="3" name="Picture 2" descr="A close-up of a computer chip&#10;&#10;Description automatically generated with medium confidence">
              <a:extLst>
                <a:ext uri="{FF2B5EF4-FFF2-40B4-BE49-F238E27FC236}">
                  <a16:creationId xmlns:a16="http://schemas.microsoft.com/office/drawing/2014/main" id="{F939EB5A-10D6-1878-290A-C092F8389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27" y="1380930"/>
              <a:ext cx="5435261" cy="4096139"/>
            </a:xfrm>
            <a:prstGeom prst="rect">
              <a:avLst/>
            </a:prstGeom>
          </p:spPr>
        </p:pic>
        <p:pic>
          <p:nvPicPr>
            <p:cNvPr id="4" name="Picture 3" descr="A close-up of a circuit board&#10;&#10;Description automatically generated with medium confidence">
              <a:extLst>
                <a:ext uri="{FF2B5EF4-FFF2-40B4-BE49-F238E27FC236}">
                  <a16:creationId xmlns:a16="http://schemas.microsoft.com/office/drawing/2014/main" id="{AC3F4836-46E8-04AF-D06F-0475F9A0F1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366060"/>
              <a:ext cx="5505773" cy="4096139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5B4688B-3754-923A-7CC1-D9073E710F3D}"/>
                </a:ext>
              </a:extLst>
            </p:cNvPr>
            <p:cNvSpPr txBox="1"/>
            <p:nvPr/>
          </p:nvSpPr>
          <p:spPr>
            <a:xfrm>
              <a:off x="2230017" y="5462199"/>
              <a:ext cx="1829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Known Good Part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1467AEB-04E7-5F7E-E092-F881F3EA3ABB}"/>
                </a:ext>
              </a:extLst>
            </p:cNvPr>
            <p:cNvSpPr txBox="1"/>
            <p:nvPr/>
          </p:nvSpPr>
          <p:spPr>
            <a:xfrm>
              <a:off x="8174727" y="5462199"/>
              <a:ext cx="1348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Suspect Part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8987349B-237B-0C30-30CF-14FED61DD5BE}"/>
              </a:ext>
            </a:extLst>
          </p:cNvPr>
          <p:cNvSpPr/>
          <p:nvPr/>
        </p:nvSpPr>
        <p:spPr>
          <a:xfrm>
            <a:off x="3272601" y="265550"/>
            <a:ext cx="5505773" cy="8808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The font used to print the manufacturer’s data is vastly different from a known good part to the suspect part.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C62643E-533A-D546-4BCB-6657DACADD58}"/>
              </a:ext>
            </a:extLst>
          </p:cNvPr>
          <p:cNvCxnSpPr>
            <a:stCxn id="8" idx="1"/>
          </p:cNvCxnSpPr>
          <p:nvPr/>
        </p:nvCxnSpPr>
        <p:spPr>
          <a:xfrm flipH="1">
            <a:off x="2013358" y="705972"/>
            <a:ext cx="1259243" cy="23308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83BD07-6B73-7B5D-87C2-7008546134DC}"/>
              </a:ext>
            </a:extLst>
          </p:cNvPr>
          <p:cNvCxnSpPr>
            <a:stCxn id="8" idx="3"/>
          </p:cNvCxnSpPr>
          <p:nvPr/>
        </p:nvCxnSpPr>
        <p:spPr>
          <a:xfrm flipH="1">
            <a:off x="7499758" y="705972"/>
            <a:ext cx="1278616" cy="20875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80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Robert D</dc:creator>
  <cp:lastModifiedBy>Crispian</cp:lastModifiedBy>
  <cp:revision>2</cp:revision>
  <dcterms:created xsi:type="dcterms:W3CDTF">2025-01-21T13:30:19Z</dcterms:created>
  <dcterms:modified xsi:type="dcterms:W3CDTF">2025-02-04T17:27:38Z</dcterms:modified>
</cp:coreProperties>
</file>