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818-97E3-4E03-9E95-16A0D3F43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3543D-3A5E-43DF-8CC0-D0D552B73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EF12-20C1-4EFC-A9DA-F071CBE1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548B-883F-41F7-AD01-B635100A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54582-D8FC-4B74-968C-FE309F26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E651-3F1B-48A8-B1C3-89A2814E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7C9AE-96CF-4AC6-BA9C-76C686650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09C33-E552-483C-B2ED-CA1C4320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8271-3F90-4AC2-BFCB-51D9AB5F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B7A75-DA54-4499-A959-A419E6B9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C62BD-4443-47B2-97B0-E38E35AD7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0CDC7-EBC5-42A3-A36C-754F84BF5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A365-5B0C-44CB-82DD-E2104112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A5CF-345D-4C54-8169-3862FBE4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06F34-A013-4019-91A8-37490E4C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8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ACBC-ACE3-44C7-902F-4452BCC7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8AC2-3DD1-4732-913F-E30BE853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7105-78C8-4B1F-AED7-495B415E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9BEF-7B25-49E0-A34E-352FB318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CD10-D6D4-4F6C-B40E-9E4A9FF1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00FD-FE1E-4D11-BD5A-00244E9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C54BC-4A7F-4821-B3A7-572D638E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FFAC-29DD-4DC9-B761-8E891C5B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CA6E-FF23-42C4-AE99-FD37878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47779-DF98-4B8E-883F-E58E0D11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E340-1909-44D2-BC40-0B448D2F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D559-527E-45AA-8346-AA3403859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B9DE1-665C-43DF-8D94-119C50C1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3596F-E1AA-4E44-91BF-29AE6541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B127F-47A9-47C8-BB9A-47C246B7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500D3-6D0E-4657-9FD4-68836A7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DC40-FDF1-4382-B417-2300C918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8B405-80B3-494D-BF93-B5E9FAE3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15706-1A78-4D9A-8FCF-C7A0099E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06FE1-B07A-4598-9012-FC26ADEE6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BDB08-B530-4F9D-90EE-21857E6FC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4AD9F-CDF6-4642-812C-9A96A50E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403B8-46FD-4C31-BC60-B368EAA6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797B4-478A-4665-AE74-1FBFBE91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9A1D-161E-4B44-8449-F1A6BFDE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EA488-8E74-4EF7-B047-5C0B77B9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B759-C346-4F0C-8CA4-1897057E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A7B20-9D3F-48F3-9EBB-C857B8B8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912DF-E19F-4EBF-A503-209F69A2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68C78-B0AA-45A5-B638-00233F87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6B9D5-DF5A-42F2-BF26-E058DAE5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8731-40B1-4053-934A-7CB094FB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FC1A-461B-46E8-AE8B-B7C32E553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3568-6A06-425A-9072-1481BF618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DCDE-234E-4E0A-BB7E-281BCAA2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7145-BCF8-4CC7-A3D8-46993FDD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2EE9D-2F13-49F6-91C4-5871CE76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BB37-CC04-4643-BF6E-132AFC2E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97340-C7C1-4C91-86EB-DFFB46BA9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7281C-3B78-4B32-8988-A99B21F10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5984C-E60F-4452-92CB-656FAAA2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FC6C6-5500-4CC4-AAD9-363DFE49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B21FE-E74F-4FDC-904A-983A0A34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B561A-9CB7-48EF-8DB2-684BACD0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71B3B-27B5-416C-997E-7DFC99A5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0A1D-ED33-4E88-996D-36BC4FCDB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5D79-F0D2-4777-A7A1-81A805D287D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86C17-594A-4B90-BF14-5000E08CB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6D26C-9D93-4305-90A4-7CC0E32C6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D469-9E3F-42FA-87FB-4FFCC43D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6DE6-C35B-498F-8EC5-ED28BA7B0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120" y="202358"/>
            <a:ext cx="9144000" cy="391477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/>
              <a:t>UB947 Yellow VDD18 vs. Pink VDD11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8C9F6-B726-4464-88FA-9B2CC02C9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5E3DF456-C806-4901-8CBC-11109033EB7E" descr="IMG_0780.jpg">
            <a:extLst>
              <a:ext uri="{FF2B5EF4-FFF2-40B4-BE49-F238E27FC236}">
                <a16:creationId xmlns:a16="http://schemas.microsoft.com/office/drawing/2014/main" id="{46B15DEE-7260-480F-AD4F-69F8FE1A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5" y="2372439"/>
            <a:ext cx="10947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9EFC70-574A-4C0B-8CFA-E3AE06CD245A}"/>
              </a:ext>
            </a:extLst>
          </p:cNvPr>
          <p:cNvSpPr txBox="1">
            <a:spLocks/>
          </p:cNvSpPr>
          <p:nvPr/>
        </p:nvSpPr>
        <p:spPr>
          <a:xfrm>
            <a:off x="158749" y="1600200"/>
            <a:ext cx="11727355" cy="693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zh-CN" sz="2800" dirty="0"/>
            </a:br>
            <a:r>
              <a:rPr lang="en-US" altLang="zh-CN" sz="2800" dirty="0"/>
              <a:t>The only concern is VDD11 ramp up time is 4ms&gt;1.5ms. </a:t>
            </a:r>
          </a:p>
          <a:p>
            <a:pPr algn="l"/>
            <a:r>
              <a:rPr lang="en-US" altLang="zh-CN" sz="2800" dirty="0"/>
              <a:t>What impaction for this in theory? </a:t>
            </a:r>
          </a:p>
          <a:p>
            <a:pPr algn="l"/>
            <a:r>
              <a:rPr lang="en-US" sz="2800" dirty="0"/>
              <a:t>NOTE: Their UB929 VDD11 ramp up time is also 4ms but didn’t show any AV mute issue like UB947.  Huawei doubt this is not the key point of the problem.</a:t>
            </a:r>
          </a:p>
        </p:txBody>
      </p:sp>
    </p:spTree>
    <p:extLst>
      <p:ext uri="{BB962C8B-B14F-4D97-AF65-F5344CB8AC3E}">
        <p14:creationId xmlns:p14="http://schemas.microsoft.com/office/powerpoint/2010/main" val="369098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8425-5C30-44B4-892C-342E743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66" y="175336"/>
            <a:ext cx="10515600" cy="1325563"/>
          </a:xfrm>
        </p:spPr>
        <p:txBody>
          <a:bodyPr/>
          <a:lstStyle/>
          <a:p>
            <a:r>
              <a:rPr lang="en-US" dirty="0"/>
              <a:t>PDB vs. </a:t>
            </a:r>
            <a:r>
              <a:rPr lang="en-US" dirty="0" err="1"/>
              <a:t>FPDlink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8BBC-343C-4BD7-95A1-AA4C3917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5D5E3C6B-F22B-46B0-9937-1BB38016F64A" descr="IMG_0781.jpg">
            <a:extLst>
              <a:ext uri="{FF2B5EF4-FFF2-40B4-BE49-F238E27FC236}">
                <a16:creationId xmlns:a16="http://schemas.microsoft.com/office/drawing/2014/main" id="{E803382D-F7EF-4DE4-AE19-28B2C771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64568"/>
            <a:ext cx="10947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0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4FC1-F0A5-4C17-9781-2DD343BC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497" y="249511"/>
            <a:ext cx="10515600" cy="1325563"/>
          </a:xfrm>
        </p:spPr>
        <p:txBody>
          <a:bodyPr/>
          <a:lstStyle/>
          <a:p>
            <a:r>
              <a:rPr lang="en-US" dirty="0"/>
              <a:t>PDB vs. OLDI CLK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79C7-7564-4AEE-9340-A49F6DC9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49F29542-BFC7-4110-B7FA-2AC996D69640" descr="IMG_0782.jpg">
            <a:extLst>
              <a:ext uri="{FF2B5EF4-FFF2-40B4-BE49-F238E27FC236}">
                <a16:creationId xmlns:a16="http://schemas.microsoft.com/office/drawing/2014/main" id="{FC4F820D-F99C-4687-87E1-AF7EA20A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2" y="1321128"/>
            <a:ext cx="10947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2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54DF-E3EE-403B-BA8F-8FC97FC8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520" y="-11748"/>
            <a:ext cx="10515600" cy="1325563"/>
          </a:xfrm>
        </p:spPr>
        <p:txBody>
          <a:bodyPr/>
          <a:lstStyle/>
          <a:p>
            <a:r>
              <a:rPr lang="en-US" dirty="0"/>
              <a:t>VDD18 vs. PDB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BD47-CBF6-4047-8897-26F252055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9B813A18-112A-48B7-86C7-F4B032D32545" descr="IMG_0783.jpg">
            <a:extLst>
              <a:ext uri="{FF2B5EF4-FFF2-40B4-BE49-F238E27FC236}">
                <a16:creationId xmlns:a16="http://schemas.microsoft.com/office/drawing/2014/main" id="{A4078C2C-92E5-45E6-871A-ADFA2019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17575"/>
            <a:ext cx="10947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86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等线 Light</vt:lpstr>
      <vt:lpstr>Arial</vt:lpstr>
      <vt:lpstr>Calibri</vt:lpstr>
      <vt:lpstr>Calibri Light</vt:lpstr>
      <vt:lpstr>Office Theme</vt:lpstr>
      <vt:lpstr>UB947 Yellow VDD18 vs. Pink VDD11</vt:lpstr>
      <vt:lpstr>PDB vs. FPDlink</vt:lpstr>
      <vt:lpstr>PDB vs. OLDI CLK</vt:lpstr>
      <vt:lpstr>VDD18 vs. PDB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VDD18 Pink VDD11</dc:title>
  <dc:creator>Wang, (Telecom)Ryan</dc:creator>
  <cp:lastModifiedBy>Wang, (Telecom)Ryan</cp:lastModifiedBy>
  <cp:revision>2</cp:revision>
  <dcterms:created xsi:type="dcterms:W3CDTF">2024-06-11T15:19:13Z</dcterms:created>
  <dcterms:modified xsi:type="dcterms:W3CDTF">2024-06-11T15:29:28Z</dcterms:modified>
</cp:coreProperties>
</file>