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15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C671-0F8A-4453-AAD5-1CDE1135E392}" type="datetimeFigureOut">
              <a:rPr lang="zh-TW" altLang="en-US" smtClean="0"/>
              <a:t>2018/2/9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3A67-C242-4430-AC82-A9A75B42CB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931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C671-0F8A-4453-AAD5-1CDE1135E392}" type="datetimeFigureOut">
              <a:rPr lang="zh-TW" altLang="en-US" smtClean="0"/>
              <a:t>2018/2/9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3A67-C242-4430-AC82-A9A75B42CB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7004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C671-0F8A-4453-AAD5-1CDE1135E392}" type="datetimeFigureOut">
              <a:rPr lang="zh-TW" altLang="en-US" smtClean="0"/>
              <a:t>2018/2/9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3A67-C242-4430-AC82-A9A75B42CB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7543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C671-0F8A-4453-AAD5-1CDE1135E392}" type="datetimeFigureOut">
              <a:rPr lang="zh-TW" altLang="en-US" smtClean="0"/>
              <a:t>2018/2/9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3A67-C242-4430-AC82-A9A75B42CB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9048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C671-0F8A-4453-AAD5-1CDE1135E392}" type="datetimeFigureOut">
              <a:rPr lang="zh-TW" altLang="en-US" smtClean="0"/>
              <a:t>2018/2/9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3A67-C242-4430-AC82-A9A75B42CB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3655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C671-0F8A-4453-AAD5-1CDE1135E392}" type="datetimeFigureOut">
              <a:rPr lang="zh-TW" altLang="en-US" smtClean="0"/>
              <a:t>2018/2/9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3A67-C242-4430-AC82-A9A75B42CB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8204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C671-0F8A-4453-AAD5-1CDE1135E392}" type="datetimeFigureOut">
              <a:rPr lang="zh-TW" altLang="en-US" smtClean="0"/>
              <a:t>2018/2/9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3A67-C242-4430-AC82-A9A75B42CB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1097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C671-0F8A-4453-AAD5-1CDE1135E392}" type="datetimeFigureOut">
              <a:rPr lang="zh-TW" altLang="en-US" smtClean="0"/>
              <a:t>2018/2/9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3A67-C242-4430-AC82-A9A75B42CB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9565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C671-0F8A-4453-AAD5-1CDE1135E392}" type="datetimeFigureOut">
              <a:rPr lang="zh-TW" altLang="en-US" smtClean="0"/>
              <a:t>2018/2/9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3A67-C242-4430-AC82-A9A75B42CB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301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C671-0F8A-4453-AAD5-1CDE1135E392}" type="datetimeFigureOut">
              <a:rPr lang="zh-TW" altLang="en-US" smtClean="0"/>
              <a:t>2018/2/9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3A67-C242-4430-AC82-A9A75B42CB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7193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C671-0F8A-4453-AAD5-1CDE1135E392}" type="datetimeFigureOut">
              <a:rPr lang="zh-TW" altLang="en-US" smtClean="0"/>
              <a:t>2018/2/9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3A67-C242-4430-AC82-A9A75B42CB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4010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2C671-0F8A-4453-AAD5-1CDE1135E392}" type="datetimeFigureOut">
              <a:rPr lang="zh-TW" altLang="en-US" smtClean="0"/>
              <a:t>2018/2/9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13A67-C242-4430-AC82-A9A75B42CB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1983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36712"/>
            <a:ext cx="7191375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724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27"/>
            <a:ext cx="7632848" cy="2982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圖片 3" descr="image0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138" y="3861048"/>
            <a:ext cx="4934862" cy="2966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323528" y="442077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dirty="0" smtClean="0"/>
              <a:t>Vin:300V </a:t>
            </a:r>
            <a:r>
              <a:rPr lang="en-US" altLang="zh-TW" dirty="0"/>
              <a:t>/ Vo:300V / Io:0.6A</a:t>
            </a:r>
            <a:endParaRPr lang="zh-TW" altLang="zh-TW" dirty="0"/>
          </a:p>
        </p:txBody>
      </p:sp>
      <p:sp>
        <p:nvSpPr>
          <p:cNvPr id="4" name="橢圓 3"/>
          <p:cNvSpPr/>
          <p:nvPr/>
        </p:nvSpPr>
        <p:spPr>
          <a:xfrm>
            <a:off x="4572000" y="5157192"/>
            <a:ext cx="936104" cy="677180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323528" y="55892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dirty="0" smtClean="0"/>
              <a:t>CH3: HS_GS(GP2/ SP2) </a:t>
            </a:r>
          </a:p>
          <a:p>
            <a:r>
              <a:rPr lang="en-US" altLang="zh-TW" dirty="0" smtClean="0"/>
              <a:t>CH4: LS_GS(GP3/ SP3)</a:t>
            </a:r>
            <a:endParaRPr lang="zh-TW" altLang="en-US" dirty="0"/>
          </a:p>
        </p:txBody>
      </p:sp>
      <p:sp>
        <p:nvSpPr>
          <p:cNvPr id="10" name="矩形 9"/>
          <p:cNvSpPr/>
          <p:nvPr/>
        </p:nvSpPr>
        <p:spPr>
          <a:xfrm>
            <a:off x="4390569" y="3429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dirty="0" smtClean="0"/>
              <a:t>Fig-1</a:t>
            </a: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107606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圖片 4" descr="image0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180" y="30412"/>
            <a:ext cx="4958733" cy="2966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圖片 6" descr="image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7064" y="3831159"/>
            <a:ext cx="4986961" cy="3017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467544" y="4509120"/>
            <a:ext cx="28824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Vin:700V / Vo:700V / Io:0.6A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467544" y="5229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dirty="0" smtClean="0"/>
              <a:t>CH3: HS_GS(GP2/ SP2) </a:t>
            </a:r>
          </a:p>
          <a:p>
            <a:r>
              <a:rPr lang="en-US" altLang="zh-TW" dirty="0" smtClean="0"/>
              <a:t>CH4: LS_GS(GP3/ SP3)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491527" y="476672"/>
            <a:ext cx="28824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Vin:500V / Vo:500V / Io:0.6A</a:t>
            </a:r>
            <a:endParaRPr lang="zh-TW" altLang="zh-TW" dirty="0"/>
          </a:p>
        </p:txBody>
      </p:sp>
      <p:sp>
        <p:nvSpPr>
          <p:cNvPr id="11" name="矩形 10"/>
          <p:cNvSpPr/>
          <p:nvPr/>
        </p:nvSpPr>
        <p:spPr>
          <a:xfrm>
            <a:off x="491527" y="141277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dirty="0" smtClean="0"/>
              <a:t>CH3: HS_GS(GP2/ SP2) </a:t>
            </a:r>
          </a:p>
          <a:p>
            <a:r>
              <a:rPr lang="en-US" altLang="zh-TW" dirty="0" smtClean="0"/>
              <a:t>CH4: LS_GS(GP3/ SP3)</a:t>
            </a:r>
            <a:endParaRPr lang="zh-TW" altLang="en-US" dirty="0"/>
          </a:p>
        </p:txBody>
      </p:sp>
      <p:sp>
        <p:nvSpPr>
          <p:cNvPr id="12" name="橢圓 11"/>
          <p:cNvSpPr/>
          <p:nvPr/>
        </p:nvSpPr>
        <p:spPr>
          <a:xfrm>
            <a:off x="4572000" y="5112551"/>
            <a:ext cx="864096" cy="762980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4427984" y="1320517"/>
            <a:ext cx="1152128" cy="738590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3491880" y="10734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dirty="0" smtClean="0"/>
              <a:t>Fig-2</a:t>
            </a:r>
            <a:endParaRPr lang="zh-TW" altLang="zh-TW" dirty="0"/>
          </a:p>
        </p:txBody>
      </p:sp>
      <p:sp>
        <p:nvSpPr>
          <p:cNvPr id="15" name="矩形 14"/>
          <p:cNvSpPr/>
          <p:nvPr/>
        </p:nvSpPr>
        <p:spPr>
          <a:xfrm>
            <a:off x="3515263" y="383794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dirty="0" smtClean="0"/>
              <a:t>Fig-3</a:t>
            </a: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296689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54</Words>
  <Application>Microsoft Office PowerPoint</Application>
  <PresentationFormat>如螢幕大小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PowerPoint 簡報</vt:lpstr>
      <vt:lpstr>PowerPoint 簡報</vt:lpstr>
      <vt:lpstr>PowerPoint 簡報</vt:lpstr>
    </vt:vector>
  </TitlesOfParts>
  <Company>WPGHoldings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Steven</dc:creator>
  <cp:lastModifiedBy>Steven</cp:lastModifiedBy>
  <cp:revision>4</cp:revision>
  <dcterms:created xsi:type="dcterms:W3CDTF">2018-02-09T13:22:48Z</dcterms:created>
  <dcterms:modified xsi:type="dcterms:W3CDTF">2018-02-09T14:35:52Z</dcterms:modified>
</cp:coreProperties>
</file>