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4"/>
  </p:sldMasterIdLst>
  <p:notesMasterIdLst>
    <p:notesMasterId r:id="rId8"/>
  </p:notesMasterIdLst>
  <p:handoutMasterIdLst>
    <p:handoutMasterId r:id="rId9"/>
  </p:handoutMasterIdLst>
  <p:sldIdLst>
    <p:sldId id="530" r:id="rId5"/>
    <p:sldId id="531" r:id="rId6"/>
    <p:sldId id="532" r:id="rId7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remiah Fitch" initials="JLF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AAAAAA"/>
    <a:srgbClr val="D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70" autoAdjust="0"/>
    <p:restoredTop sz="96606" autoAdjust="0"/>
  </p:normalViewPr>
  <p:slideViewPr>
    <p:cSldViewPr snapToGrid="0">
      <p:cViewPr varScale="1">
        <p:scale>
          <a:sx n="140" d="100"/>
          <a:sy n="140" d="100"/>
        </p:scale>
        <p:origin x="1110" y="120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2928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330" y="0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21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330" y="8830621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3C7419-61D9-46C1-97E9-76E9D8F8C3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30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330" y="0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8500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201" y="4416111"/>
            <a:ext cx="5607998" cy="418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21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330" y="8830621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03C3B5-9CFC-4B60-AD1F-942309290D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982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7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40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B1006088-BF21-4FD5-870B-675EAADE47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D60626-1ACC-48B1-8201-AA7BD5684B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F5D59E-3020-483D-90FC-392986F41C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2DB302-961D-41B7-BD2E-EA757E550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52D4D-CA63-4F5E-A04D-C043C1229B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8" y="107158"/>
            <a:ext cx="2141537" cy="4301729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8"/>
            <a:ext cx="6275388" cy="4301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706DD-24B8-4851-91EA-2616D1811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5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675439" y="4830367"/>
            <a:ext cx="1874524" cy="23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7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40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3144B24B-BAB1-431A-82C6-36E096187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35719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675439" y="4830367"/>
            <a:ext cx="1874524" cy="23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7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40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3144B24B-BAB1-431A-82C6-36E096187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4743450"/>
            <a:ext cx="878205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675439" y="4830367"/>
            <a:ext cx="1874524" cy="23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7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40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3144B24B-BAB1-431A-82C6-36E096187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80" y="786352"/>
            <a:ext cx="8467725" cy="3709449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0521C-F793-4067-BB07-C7AF74E21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5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156AB8A3-9FE4-4612-8857-687BFF70D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80" y="889399"/>
            <a:ext cx="4157663" cy="3519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9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A6A834-CC4A-4943-952A-D55BFAADAD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D8EEF-7576-4AB0-8518-088FB58AB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D9FE4-F784-4A94-8F3E-54A098F0E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5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280" y="4743450"/>
            <a:ext cx="87407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675443" y="4830369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56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80" y="794150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5"/>
            <a:ext cx="2133600" cy="15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4B24B-BAB1-431A-82C6-36E096187F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5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41280" y="4743450"/>
            <a:ext cx="87407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5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8" descr="ti_logo_powerpoint_1_line.png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 bwMode="auto">
          <a:xfrm>
            <a:off x="6780214" y="4830367"/>
            <a:ext cx="1874524" cy="23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1" fontAlgn="base" hangingPunct="1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1" fontAlgn="base" hangingPunct="1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1" fontAlgn="base" hangingPunct="1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1" fontAlgn="base" hangingPunct="1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15551D-08F2-453E-B140-6B2937879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500" y="66213"/>
            <a:ext cx="8458200" cy="610791"/>
          </a:xfrm>
        </p:spPr>
        <p:txBody>
          <a:bodyPr/>
          <a:lstStyle/>
          <a:p>
            <a:r>
              <a:rPr kumimoji="1" lang="en-US" altLang="ja-JP" sz="2400" dirty="0"/>
              <a:t>USB P / M connection in the case of using TUSB542</a:t>
            </a:r>
            <a:endParaRPr kumimoji="1" lang="ja-JP" altLang="en-US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0FC19B2-8F34-4FC1-B285-B8F14736F7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0521C-F793-4067-BB07-C7AF74E21EF3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AC84D45D-AF23-4516-AE9D-087D1EFC28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707" y="976178"/>
            <a:ext cx="6237027" cy="2865512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B77BA07-B9A4-4B30-AA81-27F696F775D0}"/>
              </a:ext>
            </a:extLst>
          </p:cNvPr>
          <p:cNvSpPr/>
          <p:nvPr/>
        </p:nvSpPr>
        <p:spPr>
          <a:xfrm>
            <a:off x="4408227" y="546199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100" dirty="0"/>
              <a:t>*</a:t>
            </a:r>
            <a:r>
              <a:rPr lang="ja-JP" altLang="en-US" sz="1100" dirty="0"/>
              <a:t>Capacitors and other components are omitted to illustrate the wiring.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5FC4CD5-9F79-433E-9784-F4033260A146}"/>
              </a:ext>
            </a:extLst>
          </p:cNvPr>
          <p:cNvSpPr txBox="1"/>
          <p:nvPr/>
        </p:nvSpPr>
        <p:spPr>
          <a:xfrm>
            <a:off x="648268" y="623143"/>
            <a:ext cx="921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Case.1</a:t>
            </a:r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9B26F0C-53D8-4076-8C97-093CDD20E456}"/>
              </a:ext>
            </a:extLst>
          </p:cNvPr>
          <p:cNvSpPr/>
          <p:nvPr/>
        </p:nvSpPr>
        <p:spPr>
          <a:xfrm>
            <a:off x="648268" y="3937311"/>
            <a:ext cx="7809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Q.1) Does the TUSB542 reverse the polarity in the above wiring? If so, is the polarity reversed so that it does not affect the DEVICE-B side? Or is there no problem because the polarity is reversed in the External Device function?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125460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15551D-08F2-453E-B140-6B2937879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500" y="66213"/>
            <a:ext cx="8458200" cy="610791"/>
          </a:xfrm>
        </p:spPr>
        <p:txBody>
          <a:bodyPr/>
          <a:lstStyle/>
          <a:p>
            <a:r>
              <a:rPr kumimoji="1" lang="en-US" altLang="ja-JP" sz="2400" dirty="0"/>
              <a:t>USB P / M connection in the case of using TUSB542</a:t>
            </a:r>
            <a:endParaRPr kumimoji="1" lang="ja-JP" altLang="en-US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0FC19B2-8F34-4FC1-B285-B8F14736F7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0521C-F793-4067-BB07-C7AF74E21EF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B77BA07-B9A4-4B30-AA81-27F696F775D0}"/>
              </a:ext>
            </a:extLst>
          </p:cNvPr>
          <p:cNvSpPr/>
          <p:nvPr/>
        </p:nvSpPr>
        <p:spPr>
          <a:xfrm>
            <a:off x="4408227" y="546199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100" dirty="0"/>
              <a:t>*</a:t>
            </a:r>
            <a:r>
              <a:rPr lang="ja-JP" altLang="en-US" sz="1100" dirty="0"/>
              <a:t>Capacitors and other components are omitted to illustrate the wiring.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5FC4CD5-9F79-433E-9784-F4033260A146}"/>
              </a:ext>
            </a:extLst>
          </p:cNvPr>
          <p:cNvSpPr txBox="1"/>
          <p:nvPr/>
        </p:nvSpPr>
        <p:spPr>
          <a:xfrm>
            <a:off x="648268" y="623143"/>
            <a:ext cx="921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Case.2</a:t>
            </a:r>
            <a:endParaRPr kumimoji="1" lang="ja-JP" altLang="en-US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A4383594-8E2F-4073-9E70-3B7F7021C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6200" y="992475"/>
            <a:ext cx="6018663" cy="3020118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496563B-B462-4469-95CB-613D9E82082E}"/>
              </a:ext>
            </a:extLst>
          </p:cNvPr>
          <p:cNvSpPr/>
          <p:nvPr/>
        </p:nvSpPr>
        <p:spPr>
          <a:xfrm>
            <a:off x="1108880" y="4045925"/>
            <a:ext cx="712413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Q.2) In this case, is there no problem because the Device's function reverses the polarity?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459331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15551D-08F2-453E-B140-6B2937879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500" y="66213"/>
            <a:ext cx="8458200" cy="610791"/>
          </a:xfrm>
        </p:spPr>
        <p:txBody>
          <a:bodyPr/>
          <a:lstStyle/>
          <a:p>
            <a:r>
              <a:rPr kumimoji="1" lang="en-US" altLang="ja-JP" sz="2400" dirty="0"/>
              <a:t>USB P / M connection in the case of using TUSB542</a:t>
            </a:r>
            <a:endParaRPr kumimoji="1" lang="ja-JP" altLang="en-US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0FC19B2-8F34-4FC1-B285-B8F14736F7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0521C-F793-4067-BB07-C7AF74E21EF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B77BA07-B9A4-4B30-AA81-27F696F775D0}"/>
              </a:ext>
            </a:extLst>
          </p:cNvPr>
          <p:cNvSpPr/>
          <p:nvPr/>
        </p:nvSpPr>
        <p:spPr>
          <a:xfrm>
            <a:off x="4408227" y="546199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100" dirty="0"/>
              <a:t>*</a:t>
            </a:r>
            <a:r>
              <a:rPr lang="ja-JP" altLang="en-US" sz="1100" dirty="0"/>
              <a:t>Capacitors and other components are omitted to illustrate the wiring.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5FC4CD5-9F79-433E-9784-F4033260A146}"/>
              </a:ext>
            </a:extLst>
          </p:cNvPr>
          <p:cNvSpPr txBox="1"/>
          <p:nvPr/>
        </p:nvSpPr>
        <p:spPr>
          <a:xfrm>
            <a:off x="648268" y="623143"/>
            <a:ext cx="921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Case.3</a:t>
            </a:r>
            <a:endParaRPr kumimoji="1"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2D2F1A6-98C3-4871-9A35-31928D24EB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0185" y="931060"/>
            <a:ext cx="6073254" cy="3093717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2F6D31E-BA2D-4D1E-8798-2B3F472C538E}"/>
              </a:ext>
            </a:extLst>
          </p:cNvPr>
          <p:cNvSpPr/>
          <p:nvPr/>
        </p:nvSpPr>
        <p:spPr>
          <a:xfrm>
            <a:off x="1366481" y="4135636"/>
            <a:ext cx="659698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Q.3) In this case, is there no problem because the 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Processer</a:t>
            </a:r>
            <a:r>
              <a:rPr lang="en-US" altLang="ja-JP" sz="1200" dirty="0"/>
              <a:t>'s function reverses the polarity?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13409477"/>
      </p:ext>
    </p:extLst>
  </p:cSld>
  <p:clrMapOvr>
    <a:masterClrMapping/>
  </p:clrMapOvr>
</p:sld>
</file>

<file path=ppt/theme/theme1.xml><?xml version="1.0" encoding="utf-8"?>
<a:theme xmlns:a="http://schemas.openxmlformats.org/drawingml/2006/main" name="F_O training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Topic xmlns="7c7056a1-b7de-4c29-a3ed-ab77c710915f">Misc</Topic>
    <Course_x0020_Code xmlns="7c7056a1-b7de-4c29-a3ed-ab77c710915f">none</Course_x0020_Code>
    <Modified_x0020_Date xmlns="7c7056a1-b7de-4c29-a3ed-ab77c710915f">2016-02-18T06:00:00+00:00</Modified_x0020_Date>
    <Mode xmlns="7c7056a1-b7de-4c29-a3ed-ab77c710915f">Reference</Mode>
    <Instructor xmlns="7c7056a1-b7de-4c29-a3ed-ab77c710915f">
      <UserInfo>
        <DisplayName/>
        <AccountId xsi:nil="true"/>
        <AccountType/>
      </UserInfo>
    </Instructor>
    <Content_x0020_Owner xmlns="7c7056a1-b7de-4c29-a3ed-ab77c710915f">
      <UserInfo>
        <DisplayName>ENT\a0282976</DisplayName>
        <AccountId>1108</AccountId>
        <AccountType/>
      </UserInfo>
      <UserInfo>
        <DisplayName>ENT\a0831720</DisplayName>
        <AccountId>3752</AccountId>
        <AccountType/>
      </UserInfo>
    </Content_x0020_Owner>
    <Module xmlns="7c7056a1-b7de-4c29-a3ed-ab77c710915f">Misc</Modul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2AA9D0891EFA4E910013809EC798B0" ma:contentTypeVersion="12" ma:contentTypeDescription="Create a new document." ma:contentTypeScope="" ma:versionID="cca290146d951e28392b4e9841e9acb1">
  <xsd:schema xmlns:xsd="http://www.w3.org/2001/XMLSchema" xmlns:p="http://schemas.microsoft.com/office/2006/metadata/properties" xmlns:ns1="7c7056a1-b7de-4c29-a3ed-ab77c710915f" targetNamespace="http://schemas.microsoft.com/office/2006/metadata/properties" ma:root="true" ma:fieldsID="9a0962d20be472466c718b234a9cdab2" ns1:_="">
    <xsd:import namespace="7c7056a1-b7de-4c29-a3ed-ab77c710915f"/>
    <xsd:element name="properties">
      <xsd:complexType>
        <xsd:sequence>
          <xsd:element name="documentManagement">
            <xsd:complexType>
              <xsd:all>
                <xsd:element ref="ns1:Module"/>
                <xsd:element ref="ns1:Topic"/>
                <xsd:element ref="ns1:Course_x0020_Code"/>
                <xsd:element ref="ns1:Content_x0020_Owner"/>
                <xsd:element ref="ns1:Instructor" minOccurs="0"/>
                <xsd:element ref="ns1:Mode"/>
                <xsd:element ref="ns1:Modified_x0020_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7c7056a1-b7de-4c29-a3ed-ab77c710915f" elementFormDefault="qualified">
    <xsd:import namespace="http://schemas.microsoft.com/office/2006/documentManagement/types"/>
    <xsd:element name="Module" ma:index="0" ma:displayName="Module" ma:default="--Choose One--" ma:format="Dropdown" ma:internalName="Module">
      <xsd:simpleType>
        <xsd:restriction base="dms:Choice">
          <xsd:enumeration value="--Choose One--"/>
          <xsd:enumeration value="CPA Brownbags"/>
          <xsd:enumeration value="General"/>
          <xsd:enumeration value="Development Days"/>
          <xsd:enumeration value="Interpersonal"/>
          <xsd:enumeration value="Knowledge Sharing"/>
          <xsd:enumeration value="Misc"/>
          <xsd:enumeration value="New Hire"/>
          <xsd:enumeration value="Playbook"/>
        </xsd:restriction>
      </xsd:simpleType>
    </xsd:element>
    <xsd:element name="Topic" ma:index="1" ma:displayName="Topic" ma:default="--Choose One---" ma:format="Dropdown" ma:internalName="Topic">
      <xsd:simpleType>
        <xsd:restriction base="dms:Choice">
          <xsd:enumeration value="--Choose One---"/>
          <xsd:enumeration value="CPA Brownbags"/>
          <xsd:enumeration value="Development Days"/>
          <xsd:enumeration value="General"/>
          <xsd:enumeration value="Interpersonal"/>
          <xsd:enumeration value="Knowledge Sharing"/>
          <xsd:enumeration value="Misc"/>
          <xsd:enumeration value="New Hire"/>
          <xsd:enumeration value="Playbook"/>
        </xsd:restriction>
      </xsd:simpleType>
    </xsd:element>
    <xsd:element name="Course_x0020_Code" ma:index="4" ma:displayName="Course Code" ma:internalName="Course_x0020_Code">
      <xsd:simpleType>
        <xsd:restriction base="dms:Text">
          <xsd:maxLength value="255"/>
        </xsd:restriction>
      </xsd:simpleType>
    </xsd:element>
    <xsd:element name="Content_x0020_Owner" ma:index="5" ma:displayName="Content Owner(s)" ma:list="UserInfo" ma:internalName="Content_x0020_Owner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structor" ma:index="6" nillable="true" ma:displayName="Instructor(s)" ma:list="UserInfo" ma:internalName="Instructor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ode" ma:index="7" ma:displayName="Mode" ma:default="--Choose One--" ma:description="How a file is used" ma:format="Dropdown" ma:internalName="Mode">
      <xsd:simpleType>
        <xsd:restriction base="dms:Choice">
          <xsd:enumeration value="--Choose One--"/>
          <xsd:enumeration value="Course - Basic"/>
          <xsd:enumeration value="Course – Intermediate"/>
          <xsd:enumeration value="Course - Advanced"/>
          <xsd:enumeration value="Course - Recorded"/>
          <xsd:enumeration value="Tool/System Training"/>
          <xsd:enumeration value="Report Training"/>
          <xsd:enumeration value="How-to Reference"/>
          <xsd:enumeration value="Reference"/>
          <xsd:enumeration value="Overview Presentation"/>
        </xsd:restriction>
      </xsd:simpleType>
    </xsd:element>
    <xsd:element name="Modified_x0020_Date" ma:index="8" nillable="true" ma:displayName="Revised Date" ma:format="DateOnly" ma:internalName="Modified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DDB2B9ED-2408-4CD6-BB0C-869DB74E1D2E}">
  <ds:schemaRefs>
    <ds:schemaRef ds:uri="http://schemas.microsoft.com/office/2006/documentManagement/types"/>
    <ds:schemaRef ds:uri="7c7056a1-b7de-4c29-a3ed-ab77c710915f"/>
    <ds:schemaRef ds:uri="http://www.w3.org/XML/1998/namespace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8E90A32-A799-4543-B8E7-122B4A66FE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205BE8-2BB0-42A0-A183-789177D4D9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7056a1-b7de-4c29-a3ed-ab77c710915f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F_O training</Template>
  <TotalTime>6879</TotalTime>
  <Words>169</Words>
  <Application>Microsoft Office PowerPoint</Application>
  <PresentationFormat>画面に合わせる (16:9)</PresentationFormat>
  <Paragraphs>15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メイリオ</vt:lpstr>
      <vt:lpstr>Arial</vt:lpstr>
      <vt:lpstr>F_O training</vt:lpstr>
      <vt:lpstr>USB P / M connection in the case of using TUSB542</vt:lpstr>
      <vt:lpstr>USB P / M connection in the case of using TUSB542</vt:lpstr>
      <vt:lpstr>USB P / M connection in the case of using TUSB542</vt:lpstr>
    </vt:vector>
  </TitlesOfParts>
  <Company>Texas Instruments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template</dc:title>
  <dc:creator>Greene, Matt</dc:creator>
  <cp:lastModifiedBy>Yamaguchi, Takashi</cp:lastModifiedBy>
  <cp:revision>375</cp:revision>
  <dcterms:created xsi:type="dcterms:W3CDTF">2007-12-19T20:51:45Z</dcterms:created>
  <dcterms:modified xsi:type="dcterms:W3CDTF">2020-12-25T01:03:30Z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0x010100FE2AA9D0891EFA4E910013809EC798B0</vt:lpwstr>
  </property>
</Properties>
</file>