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8" r:id="rId2"/>
    <p:sldId id="328" r:id="rId3"/>
    <p:sldId id="329" r:id="rId4"/>
    <p:sldId id="321" r:id="rId5"/>
    <p:sldId id="339" r:id="rId6"/>
    <p:sldId id="327" r:id="rId7"/>
    <p:sldId id="331" r:id="rId8"/>
    <p:sldId id="334" r:id="rId9"/>
    <p:sldId id="333" r:id="rId10"/>
    <p:sldId id="33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BC3522"/>
    <a:srgbClr val="FFFFFF"/>
    <a:srgbClr val="FA5A65"/>
    <a:srgbClr val="A9B0B8"/>
    <a:srgbClr val="DEE6EE"/>
    <a:srgbClr val="8F000A"/>
    <a:srgbClr val="DB4E3C"/>
    <a:srgbClr val="B6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9" autoAdjust="0"/>
    <p:restoredTop sz="90160" autoAdjust="0"/>
  </p:normalViewPr>
  <p:slideViewPr>
    <p:cSldViewPr snapToGrid="0">
      <p:cViewPr varScale="1">
        <p:scale>
          <a:sx n="58" d="100"/>
          <a:sy n="58" d="100"/>
        </p:scale>
        <p:origin x="8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FF8A0456-1FC9-411F-A055-17691C6CB3C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12B8291D-419D-48A1-BDB4-EB1A90E47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6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8291D-419D-48A1-BDB4-EB1A90E471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4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8291D-419D-48A1-BDB4-EB1A90E47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8291D-419D-48A1-BDB4-EB1A90E47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8291D-419D-48A1-BDB4-EB1A90E47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undercomm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undercomm.com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99163" y="-147037"/>
            <a:ext cx="12099477" cy="7126703"/>
            <a:chOff x="699163" y="-147037"/>
            <a:chExt cx="12099477" cy="712670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540B291-6BD5-41BF-A3CB-10B654A047B3}"/>
                </a:ext>
              </a:extLst>
            </p:cNvPr>
            <p:cNvSpPr/>
            <p:nvPr/>
          </p:nvSpPr>
          <p:spPr>
            <a:xfrm>
              <a:off x="6750674" y="5618680"/>
              <a:ext cx="335851" cy="3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5388175-1EBC-4641-8058-65BC146E7C25}"/>
                </a:ext>
              </a:extLst>
            </p:cNvPr>
            <p:cNvSpPr/>
            <p:nvPr/>
          </p:nvSpPr>
          <p:spPr>
            <a:xfrm>
              <a:off x="5486223" y="4731822"/>
              <a:ext cx="545099" cy="545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9B2D014-B18C-4837-B708-CD8A43E7C07D}"/>
                </a:ext>
              </a:extLst>
            </p:cNvPr>
            <p:cNvSpPr>
              <a:spLocks/>
            </p:cNvSpPr>
            <p:nvPr/>
          </p:nvSpPr>
          <p:spPr>
            <a:xfrm>
              <a:off x="9383983" y="1732477"/>
              <a:ext cx="2136429" cy="213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1C91C0D-E258-44AA-A750-E8E339B4780E}"/>
                </a:ext>
              </a:extLst>
            </p:cNvPr>
            <p:cNvSpPr/>
            <p:nvPr/>
          </p:nvSpPr>
          <p:spPr>
            <a:xfrm>
              <a:off x="8771048" y="-7849"/>
              <a:ext cx="928423" cy="928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E95B078-F744-48A7-995D-40D8E3D6D3CE}"/>
                </a:ext>
              </a:extLst>
            </p:cNvPr>
            <p:cNvSpPr/>
            <p:nvPr/>
          </p:nvSpPr>
          <p:spPr>
            <a:xfrm>
              <a:off x="8611912" y="1717424"/>
              <a:ext cx="1715952" cy="1715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1F088E8-325F-445A-A05F-A161457DC90C}"/>
                </a:ext>
              </a:extLst>
            </p:cNvPr>
            <p:cNvSpPr/>
            <p:nvPr/>
          </p:nvSpPr>
          <p:spPr>
            <a:xfrm>
              <a:off x="9741673" y="890405"/>
              <a:ext cx="1501653" cy="1501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85B66C6-1847-4739-881F-36513995BEFB}"/>
                </a:ext>
              </a:extLst>
            </p:cNvPr>
            <p:cNvSpPr/>
            <p:nvPr/>
          </p:nvSpPr>
          <p:spPr>
            <a:xfrm>
              <a:off x="6556967" y="4615839"/>
              <a:ext cx="918752" cy="918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D5C9A24-3400-4144-9826-15430BAF31B2}"/>
                </a:ext>
              </a:extLst>
            </p:cNvPr>
            <p:cNvSpPr/>
            <p:nvPr/>
          </p:nvSpPr>
          <p:spPr>
            <a:xfrm>
              <a:off x="10133770" y="5337507"/>
              <a:ext cx="1187785" cy="118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7941EF0-50E7-47BE-994E-F9047D13466A}"/>
                </a:ext>
              </a:extLst>
            </p:cNvPr>
            <p:cNvSpPr/>
            <p:nvPr/>
          </p:nvSpPr>
          <p:spPr>
            <a:xfrm>
              <a:off x="8819405" y="4296380"/>
              <a:ext cx="1023378" cy="1023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F9150FD-751B-4CD9-86CF-81B3D1FE2740}"/>
                </a:ext>
              </a:extLst>
            </p:cNvPr>
            <p:cNvSpPr>
              <a:spLocks/>
            </p:cNvSpPr>
            <p:nvPr/>
          </p:nvSpPr>
          <p:spPr>
            <a:xfrm>
              <a:off x="8495863" y="3263333"/>
              <a:ext cx="1240538" cy="1240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B5EFACE-DDCC-4458-94AA-FF32FE99B66F}"/>
                </a:ext>
              </a:extLst>
            </p:cNvPr>
            <p:cNvSpPr/>
            <p:nvPr/>
          </p:nvSpPr>
          <p:spPr>
            <a:xfrm>
              <a:off x="7271153" y="4505627"/>
              <a:ext cx="1165805" cy="1165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C4A363D-1846-48B8-B80D-B25F96D7E184}"/>
                </a:ext>
              </a:extLst>
            </p:cNvPr>
            <p:cNvSpPr/>
            <p:nvPr/>
          </p:nvSpPr>
          <p:spPr>
            <a:xfrm>
              <a:off x="11585360" y="1762561"/>
              <a:ext cx="1213280" cy="121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83797C1-FF71-44A3-B51D-CB842A290D50}"/>
                </a:ext>
              </a:extLst>
            </p:cNvPr>
            <p:cNvSpPr/>
            <p:nvPr/>
          </p:nvSpPr>
          <p:spPr>
            <a:xfrm>
              <a:off x="9717057" y="4493318"/>
              <a:ext cx="1220316" cy="1220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069EA2D-AE8F-4B07-996F-23D730D2ADA8}"/>
                </a:ext>
              </a:extLst>
            </p:cNvPr>
            <p:cNvSpPr/>
            <p:nvPr/>
          </p:nvSpPr>
          <p:spPr>
            <a:xfrm>
              <a:off x="10916269" y="3380266"/>
              <a:ext cx="1348677" cy="1348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9FDB556-2084-4E7A-B8E5-4BF78D659D3C}"/>
                </a:ext>
              </a:extLst>
            </p:cNvPr>
            <p:cNvSpPr/>
            <p:nvPr/>
          </p:nvSpPr>
          <p:spPr>
            <a:xfrm>
              <a:off x="7107625" y="6093753"/>
              <a:ext cx="611915" cy="611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83D8EBF-A8D1-4651-8204-603883FB9498}"/>
                </a:ext>
              </a:extLst>
            </p:cNvPr>
            <p:cNvSpPr/>
            <p:nvPr/>
          </p:nvSpPr>
          <p:spPr>
            <a:xfrm>
              <a:off x="8064182" y="747977"/>
              <a:ext cx="794786" cy="794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BD553F6-4205-439A-BE41-B55E4B777928}"/>
                </a:ext>
              </a:extLst>
            </p:cNvPr>
            <p:cNvSpPr/>
            <p:nvPr/>
          </p:nvSpPr>
          <p:spPr>
            <a:xfrm>
              <a:off x="7413583" y="174746"/>
              <a:ext cx="502896" cy="502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28A9B65-B5F8-4016-B679-A2206A874156}"/>
                </a:ext>
              </a:extLst>
            </p:cNvPr>
            <p:cNvSpPr/>
            <p:nvPr/>
          </p:nvSpPr>
          <p:spPr>
            <a:xfrm>
              <a:off x="6912333" y="89806"/>
              <a:ext cx="335851" cy="3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794801-22A6-4DD9-9527-D87C8054607C}"/>
                </a:ext>
              </a:extLst>
            </p:cNvPr>
            <p:cNvSpPr/>
            <p:nvPr/>
          </p:nvSpPr>
          <p:spPr>
            <a:xfrm>
              <a:off x="10283520" y="3841941"/>
              <a:ext cx="743794" cy="743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ADD9D16-8668-4C30-8529-B6CFBED1411B}"/>
                </a:ext>
              </a:extLst>
            </p:cNvPr>
            <p:cNvSpPr/>
            <p:nvPr/>
          </p:nvSpPr>
          <p:spPr>
            <a:xfrm>
              <a:off x="7890102" y="5098200"/>
              <a:ext cx="982933" cy="982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49BA433-462A-4001-BEF3-D551A292CF83}"/>
                </a:ext>
              </a:extLst>
            </p:cNvPr>
            <p:cNvSpPr/>
            <p:nvPr/>
          </p:nvSpPr>
          <p:spPr>
            <a:xfrm>
              <a:off x="6165676" y="5015421"/>
              <a:ext cx="758228" cy="758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DAFF669-E2A5-4208-BA29-D2C63F37AE9D}"/>
                </a:ext>
              </a:extLst>
            </p:cNvPr>
            <p:cNvSpPr/>
            <p:nvPr/>
          </p:nvSpPr>
          <p:spPr>
            <a:xfrm>
              <a:off x="9864870" y="-147037"/>
              <a:ext cx="1164046" cy="1164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D76480C-6DAB-4A52-94ED-9899B7D1B7A7}"/>
                </a:ext>
              </a:extLst>
            </p:cNvPr>
            <p:cNvSpPr/>
            <p:nvPr/>
          </p:nvSpPr>
          <p:spPr>
            <a:xfrm>
              <a:off x="11134308" y="-90769"/>
              <a:ext cx="1164046" cy="1164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9919BA9-F8D4-4599-8B8B-BED1441D59F2}"/>
                </a:ext>
              </a:extLst>
            </p:cNvPr>
            <p:cNvSpPr/>
            <p:nvPr/>
          </p:nvSpPr>
          <p:spPr>
            <a:xfrm>
              <a:off x="9715519" y="2058608"/>
              <a:ext cx="1223391" cy="1223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24A6A1E-ECA7-49DC-BC00-0ACA6DD2AFFB}"/>
                </a:ext>
              </a:extLst>
            </p:cNvPr>
            <p:cNvSpPr/>
            <p:nvPr/>
          </p:nvSpPr>
          <p:spPr>
            <a:xfrm>
              <a:off x="8004666" y="2153969"/>
              <a:ext cx="884242" cy="884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BCF5850-43C0-48CD-A400-183FFB26CAD7}"/>
                </a:ext>
              </a:extLst>
            </p:cNvPr>
            <p:cNvSpPr/>
            <p:nvPr/>
          </p:nvSpPr>
          <p:spPr>
            <a:xfrm>
              <a:off x="10870553" y="5759350"/>
              <a:ext cx="1220316" cy="1220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D73971B-2269-42A4-B2CB-C9187A79303F}"/>
                </a:ext>
              </a:extLst>
            </p:cNvPr>
            <p:cNvSpPr/>
            <p:nvPr/>
          </p:nvSpPr>
          <p:spPr>
            <a:xfrm>
              <a:off x="8493226" y="5736492"/>
              <a:ext cx="1220316" cy="1220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209294A-2CAC-4577-9CBF-56DC04CC5AE9}"/>
                </a:ext>
              </a:extLst>
            </p:cNvPr>
            <p:cNvSpPr/>
            <p:nvPr/>
          </p:nvSpPr>
          <p:spPr>
            <a:xfrm>
              <a:off x="7396419" y="3945767"/>
              <a:ext cx="731488" cy="7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48748C9-2B93-4CC4-A4A0-BAD70E6B74B7}"/>
                </a:ext>
              </a:extLst>
            </p:cNvPr>
            <p:cNvSpPr/>
            <p:nvPr/>
          </p:nvSpPr>
          <p:spPr>
            <a:xfrm>
              <a:off x="10801095" y="3605339"/>
              <a:ext cx="1579023" cy="1579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55D77F2-6603-49FD-9896-A9019BBCD3F5}"/>
                </a:ext>
              </a:extLst>
            </p:cNvPr>
            <p:cNvSpPr/>
            <p:nvPr/>
          </p:nvSpPr>
          <p:spPr>
            <a:xfrm>
              <a:off x="8768892" y="1246309"/>
              <a:ext cx="1223391" cy="1223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C7998F6-63B0-4517-B7E3-286DC23E5884}"/>
                </a:ext>
              </a:extLst>
            </p:cNvPr>
            <p:cNvSpPr/>
            <p:nvPr/>
          </p:nvSpPr>
          <p:spPr>
            <a:xfrm>
              <a:off x="7694215" y="408134"/>
              <a:ext cx="611915" cy="611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C6E7A41-BE8D-49D5-A680-10F520846BED}"/>
                </a:ext>
              </a:extLst>
            </p:cNvPr>
            <p:cNvSpPr/>
            <p:nvPr/>
          </p:nvSpPr>
          <p:spPr>
            <a:xfrm>
              <a:off x="11489858" y="464439"/>
              <a:ext cx="794786" cy="794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>
              <a:hlinkClick r:id="rId2"/>
              <a:extLst>
                <a:ext uri="{FF2B5EF4-FFF2-40B4-BE49-F238E27FC236}">
                  <a16:creationId xmlns:a16="http://schemas.microsoft.com/office/drawing/2014/main" id="{8B7D06E4-12D3-4C6A-A907-725FD756B565}"/>
                </a:ext>
              </a:extLst>
            </p:cNvPr>
            <p:cNvSpPr/>
            <p:nvPr/>
          </p:nvSpPr>
          <p:spPr>
            <a:xfrm>
              <a:off x="699163" y="5543621"/>
              <a:ext cx="2843829" cy="2769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en-US" dirty="0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www.thundercomm.com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B75319E-6822-423A-B5BC-97F313DCFD98}"/>
                </a:ext>
              </a:extLst>
            </p:cNvPr>
            <p:cNvSpPr/>
            <p:nvPr/>
          </p:nvSpPr>
          <p:spPr>
            <a:xfrm>
              <a:off x="699163" y="5897612"/>
              <a:ext cx="6096000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Copyright Thundercomm Technology Co., Ltd. 2019 All right reserved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ACCD7E7-20E9-4280-BF60-552D25C29E7C}"/>
                </a:ext>
              </a:extLst>
            </p:cNvPr>
            <p:cNvGrpSpPr/>
            <p:nvPr/>
          </p:nvGrpSpPr>
          <p:grpSpPr>
            <a:xfrm>
              <a:off x="11241049" y="4011836"/>
              <a:ext cx="699114" cy="766028"/>
              <a:chOff x="9146124" y="1601099"/>
              <a:chExt cx="468927" cy="513810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83" name="任意多边形: 形状 72">
                <a:extLst>
                  <a:ext uri="{FF2B5EF4-FFF2-40B4-BE49-F238E27FC236}">
                    <a16:creationId xmlns:a16="http://schemas.microsoft.com/office/drawing/2014/main" id="{3ADE8B1D-21CD-49C0-9B6D-C677F3C10331}"/>
                  </a:ext>
                </a:extLst>
              </p:cNvPr>
              <p:cNvSpPr/>
              <p:nvPr/>
            </p:nvSpPr>
            <p:spPr>
              <a:xfrm rot="21596871">
                <a:off x="9235433" y="1835796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任意多边形: 形状 73">
                <a:extLst>
                  <a:ext uri="{FF2B5EF4-FFF2-40B4-BE49-F238E27FC236}">
                    <a16:creationId xmlns:a16="http://schemas.microsoft.com/office/drawing/2014/main" id="{B4B6EA08-335A-4103-9387-D84FC683034A}"/>
                  </a:ext>
                </a:extLst>
              </p:cNvPr>
              <p:cNvSpPr/>
              <p:nvPr/>
            </p:nvSpPr>
            <p:spPr>
              <a:xfrm rot="21596871">
                <a:off x="9146124" y="1601322"/>
                <a:ext cx="223299" cy="513587"/>
              </a:xfrm>
              <a:custGeom>
                <a:avLst/>
                <a:gdLst>
                  <a:gd name="connsiteX0" fmla="*/ 1778889 w 2541270"/>
                  <a:gd name="connsiteY0" fmla="*/ 4089410 h 5844921"/>
                  <a:gd name="connsiteX1" fmla="*/ 2033016 w 2541270"/>
                  <a:gd name="connsiteY1" fmla="*/ 4447223 h 5844921"/>
                  <a:gd name="connsiteX2" fmla="*/ 1651826 w 2541270"/>
                  <a:gd name="connsiteY2" fmla="*/ 4828413 h 5844921"/>
                  <a:gd name="connsiteX3" fmla="*/ 1270635 w 2541270"/>
                  <a:gd name="connsiteY3" fmla="*/ 4447223 h 5844921"/>
                  <a:gd name="connsiteX4" fmla="*/ 1524762 w 2541270"/>
                  <a:gd name="connsiteY4" fmla="*/ 4089410 h 5844921"/>
                  <a:gd name="connsiteX5" fmla="*/ 1524762 w 2541270"/>
                  <a:gd name="connsiteY5" fmla="*/ 3303651 h 5844921"/>
                  <a:gd name="connsiteX6" fmla="*/ 2541270 w 2541270"/>
                  <a:gd name="connsiteY6" fmla="*/ 3303651 h 5844921"/>
                  <a:gd name="connsiteX7" fmla="*/ 2541270 w 2541270"/>
                  <a:gd name="connsiteY7" fmla="*/ 2287143 h 5844921"/>
                  <a:gd name="connsiteX8" fmla="*/ 1778889 w 2541270"/>
                  <a:gd name="connsiteY8" fmla="*/ 2287143 h 5844921"/>
                  <a:gd name="connsiteX9" fmla="*/ 1778889 w 2541270"/>
                  <a:gd name="connsiteY9" fmla="*/ 1651826 h 5844921"/>
                  <a:gd name="connsiteX10" fmla="*/ 1501384 w 2541270"/>
                  <a:gd name="connsiteY10" fmla="*/ 1651826 h 5844921"/>
                  <a:gd name="connsiteX11" fmla="*/ 1143572 w 2541270"/>
                  <a:gd name="connsiteY11" fmla="*/ 1905953 h 5844921"/>
                  <a:gd name="connsiteX12" fmla="*/ 762381 w 2541270"/>
                  <a:gd name="connsiteY12" fmla="*/ 1524762 h 5844921"/>
                  <a:gd name="connsiteX13" fmla="*/ 1143572 w 2541270"/>
                  <a:gd name="connsiteY13" fmla="*/ 1143572 h 5844921"/>
                  <a:gd name="connsiteX14" fmla="*/ 1501384 w 2541270"/>
                  <a:gd name="connsiteY14" fmla="*/ 1397699 h 5844921"/>
                  <a:gd name="connsiteX15" fmla="*/ 2033016 w 2541270"/>
                  <a:gd name="connsiteY15" fmla="*/ 1397699 h 5844921"/>
                  <a:gd name="connsiteX16" fmla="*/ 2033016 w 2541270"/>
                  <a:gd name="connsiteY16" fmla="*/ 2033016 h 5844921"/>
                  <a:gd name="connsiteX17" fmla="*/ 2541270 w 2541270"/>
                  <a:gd name="connsiteY17" fmla="*/ 2033016 h 5844921"/>
                  <a:gd name="connsiteX18" fmla="*/ 2541270 w 2541270"/>
                  <a:gd name="connsiteY18" fmla="*/ 659092 h 5844921"/>
                  <a:gd name="connsiteX19" fmla="*/ 1951815 w 2541270"/>
                  <a:gd name="connsiteY19" fmla="*/ 0 h 5844921"/>
                  <a:gd name="connsiteX20" fmla="*/ 920813 w 2541270"/>
                  <a:gd name="connsiteY20" fmla="*/ 649910 h 5844921"/>
                  <a:gd name="connsiteX21" fmla="*/ 0 w 2541270"/>
                  <a:gd name="connsiteY21" fmla="*/ 2033016 h 5844921"/>
                  <a:gd name="connsiteX22" fmla="*/ 123738 w 2541270"/>
                  <a:gd name="connsiteY22" fmla="*/ 2668334 h 5844921"/>
                  <a:gd name="connsiteX23" fmla="*/ 785759 w 2541270"/>
                  <a:gd name="connsiteY23" fmla="*/ 2668334 h 5844921"/>
                  <a:gd name="connsiteX24" fmla="*/ 1143572 w 2541270"/>
                  <a:gd name="connsiteY24" fmla="*/ 2414207 h 5844921"/>
                  <a:gd name="connsiteX25" fmla="*/ 1524762 w 2541270"/>
                  <a:gd name="connsiteY25" fmla="*/ 2795397 h 5844921"/>
                  <a:gd name="connsiteX26" fmla="*/ 1143572 w 2541270"/>
                  <a:gd name="connsiteY26" fmla="*/ 3176588 h 5844921"/>
                  <a:gd name="connsiteX27" fmla="*/ 785759 w 2541270"/>
                  <a:gd name="connsiteY27" fmla="*/ 2922461 h 5844921"/>
                  <a:gd name="connsiteX28" fmla="*/ 164785 w 2541270"/>
                  <a:gd name="connsiteY28" fmla="*/ 2922461 h 5844921"/>
                  <a:gd name="connsiteX29" fmla="*/ 0 w 2541270"/>
                  <a:gd name="connsiteY29" fmla="*/ 3430715 h 5844921"/>
                  <a:gd name="connsiteX30" fmla="*/ 585783 w 2541270"/>
                  <a:gd name="connsiteY30" fmla="*/ 4259655 h 5844921"/>
                  <a:gd name="connsiteX31" fmla="*/ 600524 w 2541270"/>
                  <a:gd name="connsiteY31" fmla="*/ 4923860 h 5844921"/>
                  <a:gd name="connsiteX32" fmla="*/ 1302649 w 2541270"/>
                  <a:gd name="connsiteY32" fmla="*/ 5332746 h 5844921"/>
                  <a:gd name="connsiteX33" fmla="*/ 2078878 w 2541270"/>
                  <a:gd name="connsiteY33" fmla="*/ 5844921 h 5844921"/>
                  <a:gd name="connsiteX34" fmla="*/ 2541270 w 2541270"/>
                  <a:gd name="connsiteY34" fmla="*/ 5251892 h 5844921"/>
                  <a:gd name="connsiteX35" fmla="*/ 2541270 w 2541270"/>
                  <a:gd name="connsiteY35" fmla="*/ 3557778 h 5844921"/>
                  <a:gd name="connsiteX36" fmla="*/ 1778889 w 2541270"/>
                  <a:gd name="connsiteY36" fmla="*/ 3557778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41270" h="5844921">
                    <a:moveTo>
                      <a:pt x="1778889" y="4089410"/>
                    </a:moveTo>
                    <a:cubicBezTo>
                      <a:pt x="1926402" y="4142022"/>
                      <a:pt x="2033016" y="4281792"/>
                      <a:pt x="2033016" y="4447223"/>
                    </a:cubicBezTo>
                    <a:cubicBezTo>
                      <a:pt x="2033016" y="4657374"/>
                      <a:pt x="1861977" y="4828413"/>
                      <a:pt x="1651826" y="4828413"/>
                    </a:cubicBezTo>
                    <a:cubicBezTo>
                      <a:pt x="1441674" y="4828413"/>
                      <a:pt x="1270635" y="4657374"/>
                      <a:pt x="1270635" y="4447223"/>
                    </a:cubicBezTo>
                    <a:cubicBezTo>
                      <a:pt x="1270635" y="4281792"/>
                      <a:pt x="1377249" y="4142022"/>
                      <a:pt x="1524762" y="4089410"/>
                    </a:cubicBezTo>
                    <a:lnTo>
                      <a:pt x="1524762" y="3303651"/>
                    </a:lnTo>
                    <a:lnTo>
                      <a:pt x="2541270" y="3303651"/>
                    </a:lnTo>
                    <a:lnTo>
                      <a:pt x="2541270" y="2287143"/>
                    </a:lnTo>
                    <a:lnTo>
                      <a:pt x="1778889" y="2287143"/>
                    </a:lnTo>
                    <a:lnTo>
                      <a:pt x="1778889" y="1651826"/>
                    </a:lnTo>
                    <a:lnTo>
                      <a:pt x="1501384" y="1651826"/>
                    </a:lnTo>
                    <a:cubicBezTo>
                      <a:pt x="1448772" y="1799338"/>
                      <a:pt x="1309002" y="1905953"/>
                      <a:pt x="1143572" y="1905953"/>
                    </a:cubicBezTo>
                    <a:cubicBezTo>
                      <a:pt x="933420" y="1905953"/>
                      <a:pt x="762381" y="1734913"/>
                      <a:pt x="762381" y="1524762"/>
                    </a:cubicBezTo>
                    <a:cubicBezTo>
                      <a:pt x="762381" y="1314611"/>
                      <a:pt x="933420" y="1143572"/>
                      <a:pt x="1143572" y="1143572"/>
                    </a:cubicBezTo>
                    <a:cubicBezTo>
                      <a:pt x="1309002" y="1143572"/>
                      <a:pt x="1448772" y="1250186"/>
                      <a:pt x="1501384" y="1397699"/>
                    </a:cubicBezTo>
                    <a:lnTo>
                      <a:pt x="2033016" y="1397699"/>
                    </a:lnTo>
                    <a:lnTo>
                      <a:pt x="2033016" y="2033016"/>
                    </a:lnTo>
                    <a:lnTo>
                      <a:pt x="2541270" y="2033016"/>
                    </a:lnTo>
                    <a:lnTo>
                      <a:pt x="2541270" y="659092"/>
                    </a:lnTo>
                    <a:cubicBezTo>
                      <a:pt x="2541270" y="44323"/>
                      <a:pt x="2318512" y="0"/>
                      <a:pt x="1951815" y="0"/>
                    </a:cubicBezTo>
                    <a:cubicBezTo>
                      <a:pt x="1433534" y="0"/>
                      <a:pt x="1054776" y="315475"/>
                      <a:pt x="920813" y="649910"/>
                    </a:cubicBezTo>
                    <a:cubicBezTo>
                      <a:pt x="398463" y="764416"/>
                      <a:pt x="0" y="1353077"/>
                      <a:pt x="0" y="2033016"/>
                    </a:cubicBezTo>
                    <a:cubicBezTo>
                      <a:pt x="0" y="2236169"/>
                      <a:pt x="39410" y="2439768"/>
                      <a:pt x="123738" y="2668334"/>
                    </a:cubicBezTo>
                    <a:lnTo>
                      <a:pt x="785759" y="2668334"/>
                    </a:lnTo>
                    <a:cubicBezTo>
                      <a:pt x="838371" y="2520821"/>
                      <a:pt x="978141" y="2414207"/>
                      <a:pt x="1143572" y="2414207"/>
                    </a:cubicBezTo>
                    <a:cubicBezTo>
                      <a:pt x="1353723" y="2414207"/>
                      <a:pt x="1524762" y="2585246"/>
                      <a:pt x="1524762" y="2795397"/>
                    </a:cubicBezTo>
                    <a:cubicBezTo>
                      <a:pt x="1524762" y="3005548"/>
                      <a:pt x="1353723" y="3176588"/>
                      <a:pt x="1143572" y="3176588"/>
                    </a:cubicBezTo>
                    <a:cubicBezTo>
                      <a:pt x="978141" y="3176588"/>
                      <a:pt x="838371" y="3069973"/>
                      <a:pt x="785759" y="2922461"/>
                    </a:cubicBezTo>
                    <a:lnTo>
                      <a:pt x="164785" y="2922461"/>
                    </a:lnTo>
                    <a:cubicBezTo>
                      <a:pt x="71424" y="3049921"/>
                      <a:pt x="0" y="3206716"/>
                      <a:pt x="0" y="3430715"/>
                    </a:cubicBezTo>
                    <a:cubicBezTo>
                      <a:pt x="0" y="3783713"/>
                      <a:pt x="220971" y="4091445"/>
                      <a:pt x="585783" y="4259655"/>
                    </a:cubicBezTo>
                    <a:cubicBezTo>
                      <a:pt x="484479" y="4495269"/>
                      <a:pt x="488698" y="4727160"/>
                      <a:pt x="600524" y="4923860"/>
                    </a:cubicBezTo>
                    <a:cubicBezTo>
                      <a:pt x="731906" y="5154957"/>
                      <a:pt x="995662" y="5306688"/>
                      <a:pt x="1302649" y="5332746"/>
                    </a:cubicBezTo>
                    <a:cubicBezTo>
                      <a:pt x="1451701" y="5734237"/>
                      <a:pt x="1852099" y="5844921"/>
                      <a:pt x="2078878" y="5844921"/>
                    </a:cubicBezTo>
                    <a:cubicBezTo>
                      <a:pt x="2289823" y="5844921"/>
                      <a:pt x="2541270" y="5741980"/>
                      <a:pt x="2541270" y="5251892"/>
                    </a:cubicBezTo>
                    <a:lnTo>
                      <a:pt x="2541270" y="3557778"/>
                    </a:lnTo>
                    <a:lnTo>
                      <a:pt x="1778889" y="35577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74">
                <a:extLst>
                  <a:ext uri="{FF2B5EF4-FFF2-40B4-BE49-F238E27FC236}">
                    <a16:creationId xmlns:a16="http://schemas.microsoft.com/office/drawing/2014/main" id="{D47431BA-3116-4BCF-B5AF-A3962D622E10}"/>
                  </a:ext>
                </a:extLst>
              </p:cNvPr>
              <p:cNvSpPr/>
              <p:nvPr/>
            </p:nvSpPr>
            <p:spPr>
              <a:xfrm rot="21596871">
                <a:off x="9235332" y="1724145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75">
                <a:extLst>
                  <a:ext uri="{FF2B5EF4-FFF2-40B4-BE49-F238E27FC236}">
                    <a16:creationId xmlns:a16="http://schemas.microsoft.com/office/drawing/2014/main" id="{A5F72DCB-B87B-4487-8735-E8571D4A11D1}"/>
                  </a:ext>
                </a:extLst>
              </p:cNvPr>
              <p:cNvSpPr/>
              <p:nvPr/>
            </p:nvSpPr>
            <p:spPr>
              <a:xfrm rot="21596871">
                <a:off x="9280226" y="1980901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76">
                <a:extLst>
                  <a:ext uri="{FF2B5EF4-FFF2-40B4-BE49-F238E27FC236}">
                    <a16:creationId xmlns:a16="http://schemas.microsoft.com/office/drawing/2014/main" id="{EA5F75A3-AA4F-424D-830B-6987C4EEF377}"/>
                  </a:ext>
                </a:extLst>
              </p:cNvPr>
              <p:cNvSpPr/>
              <p:nvPr/>
            </p:nvSpPr>
            <p:spPr>
              <a:xfrm rot="21596871">
                <a:off x="9391752" y="1601099"/>
                <a:ext cx="223299" cy="513587"/>
              </a:xfrm>
              <a:custGeom>
                <a:avLst/>
                <a:gdLst>
                  <a:gd name="connsiteX0" fmla="*/ 2541270 w 2541270"/>
                  <a:gd name="connsiteY0" fmla="*/ 2033016 h 5844921"/>
                  <a:gd name="connsiteX1" fmla="*/ 1620457 w 2541270"/>
                  <a:gd name="connsiteY1" fmla="*/ 650059 h 5844921"/>
                  <a:gd name="connsiteX2" fmla="*/ 589456 w 2541270"/>
                  <a:gd name="connsiteY2" fmla="*/ 0 h 5844921"/>
                  <a:gd name="connsiteX3" fmla="*/ 0 w 2541270"/>
                  <a:gd name="connsiteY3" fmla="*/ 659092 h 5844921"/>
                  <a:gd name="connsiteX4" fmla="*/ 0 w 2541270"/>
                  <a:gd name="connsiteY4" fmla="*/ 1397699 h 5844921"/>
                  <a:gd name="connsiteX5" fmla="*/ 1039886 w 2541270"/>
                  <a:gd name="connsiteY5" fmla="*/ 1397699 h 5844921"/>
                  <a:gd name="connsiteX6" fmla="*/ 1473937 w 2541270"/>
                  <a:gd name="connsiteY6" fmla="*/ 1151066 h 5844921"/>
                  <a:gd name="connsiteX7" fmla="*/ 1772288 w 2541270"/>
                  <a:gd name="connsiteY7" fmla="*/ 1452991 h 5844921"/>
                  <a:gd name="connsiteX8" fmla="*/ 1397699 w 2541270"/>
                  <a:gd name="connsiteY8" fmla="*/ 1905953 h 5844921"/>
                  <a:gd name="connsiteX9" fmla="*/ 1039886 w 2541270"/>
                  <a:gd name="connsiteY9" fmla="*/ 1651826 h 5844921"/>
                  <a:gd name="connsiteX10" fmla="*/ 0 w 2541270"/>
                  <a:gd name="connsiteY10" fmla="*/ 1651826 h 5844921"/>
                  <a:gd name="connsiteX11" fmla="*/ 0 w 2541270"/>
                  <a:gd name="connsiteY11" fmla="*/ 4320159 h 5844921"/>
                  <a:gd name="connsiteX12" fmla="*/ 531632 w 2541270"/>
                  <a:gd name="connsiteY12" fmla="*/ 4320159 h 5844921"/>
                  <a:gd name="connsiteX13" fmla="*/ 965683 w 2541270"/>
                  <a:gd name="connsiteY13" fmla="*/ 4073527 h 5844921"/>
                  <a:gd name="connsiteX14" fmla="*/ 1264034 w 2541270"/>
                  <a:gd name="connsiteY14" fmla="*/ 4375452 h 5844921"/>
                  <a:gd name="connsiteX15" fmla="*/ 889445 w 2541270"/>
                  <a:gd name="connsiteY15" fmla="*/ 4828413 h 5844921"/>
                  <a:gd name="connsiteX16" fmla="*/ 531632 w 2541270"/>
                  <a:gd name="connsiteY16" fmla="*/ 4574286 h 5844921"/>
                  <a:gd name="connsiteX17" fmla="*/ 0 w 2541270"/>
                  <a:gd name="connsiteY17" fmla="*/ 4574286 h 5844921"/>
                  <a:gd name="connsiteX18" fmla="*/ 0 w 2541270"/>
                  <a:gd name="connsiteY18" fmla="*/ 5252041 h 5844921"/>
                  <a:gd name="connsiteX19" fmla="*/ 462392 w 2541270"/>
                  <a:gd name="connsiteY19" fmla="*/ 5844921 h 5844921"/>
                  <a:gd name="connsiteX20" fmla="*/ 1238472 w 2541270"/>
                  <a:gd name="connsiteY20" fmla="*/ 5332746 h 5844921"/>
                  <a:gd name="connsiteX21" fmla="*/ 1940647 w 2541270"/>
                  <a:gd name="connsiteY21" fmla="*/ 4923860 h 5844921"/>
                  <a:gd name="connsiteX22" fmla="*/ 2026812 w 2541270"/>
                  <a:gd name="connsiteY22" fmla="*/ 4620148 h 5844921"/>
                  <a:gd name="connsiteX23" fmla="*/ 1917765 w 2541270"/>
                  <a:gd name="connsiteY23" fmla="*/ 4245559 h 5844921"/>
                  <a:gd name="connsiteX24" fmla="*/ 1905953 w 2541270"/>
                  <a:gd name="connsiteY24" fmla="*/ 4193096 h 5844921"/>
                  <a:gd name="connsiteX25" fmla="*/ 1905953 w 2541270"/>
                  <a:gd name="connsiteY25" fmla="*/ 3684842 h 5844921"/>
                  <a:gd name="connsiteX26" fmla="*/ 762381 w 2541270"/>
                  <a:gd name="connsiteY26" fmla="*/ 3684842 h 5844921"/>
                  <a:gd name="connsiteX27" fmla="*/ 762381 w 2541270"/>
                  <a:gd name="connsiteY27" fmla="*/ 3026146 h 5844921"/>
                  <a:gd name="connsiteX28" fmla="*/ 515749 w 2541270"/>
                  <a:gd name="connsiteY28" fmla="*/ 2592096 h 5844921"/>
                  <a:gd name="connsiteX29" fmla="*/ 817674 w 2541270"/>
                  <a:gd name="connsiteY29" fmla="*/ 2293744 h 5844921"/>
                  <a:gd name="connsiteX30" fmla="*/ 1270635 w 2541270"/>
                  <a:gd name="connsiteY30" fmla="*/ 2668334 h 5844921"/>
                  <a:gd name="connsiteX31" fmla="*/ 1016508 w 2541270"/>
                  <a:gd name="connsiteY31" fmla="*/ 3026146 h 5844921"/>
                  <a:gd name="connsiteX32" fmla="*/ 1016508 w 2541270"/>
                  <a:gd name="connsiteY32" fmla="*/ 3430715 h 5844921"/>
                  <a:gd name="connsiteX33" fmla="*/ 2160080 w 2541270"/>
                  <a:gd name="connsiteY33" fmla="*/ 3430715 h 5844921"/>
                  <a:gd name="connsiteX34" fmla="*/ 2160080 w 2541270"/>
                  <a:gd name="connsiteY34" fmla="*/ 4137555 h 5844921"/>
                  <a:gd name="connsiteX35" fmla="*/ 2541270 w 2541270"/>
                  <a:gd name="connsiteY35" fmla="*/ 3430715 h 5844921"/>
                  <a:gd name="connsiteX36" fmla="*/ 2335189 w 2541270"/>
                  <a:gd name="connsiteY36" fmla="*/ 2869451 h 5844921"/>
                  <a:gd name="connsiteX37" fmla="*/ 2541270 w 2541270"/>
                  <a:gd name="connsiteY37" fmla="*/ 2033016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41270" h="5844921">
                    <a:moveTo>
                      <a:pt x="2541270" y="2033016"/>
                    </a:moveTo>
                    <a:cubicBezTo>
                      <a:pt x="2541270" y="1353077"/>
                      <a:pt x="2142807" y="764565"/>
                      <a:pt x="1620457" y="650059"/>
                    </a:cubicBezTo>
                    <a:cubicBezTo>
                      <a:pt x="1486395" y="315475"/>
                      <a:pt x="1107736" y="0"/>
                      <a:pt x="589456" y="0"/>
                    </a:cubicBezTo>
                    <a:cubicBezTo>
                      <a:pt x="222758" y="0"/>
                      <a:pt x="0" y="44323"/>
                      <a:pt x="0" y="659092"/>
                    </a:cubicBezTo>
                    <a:lnTo>
                      <a:pt x="0" y="1397699"/>
                    </a:lnTo>
                    <a:lnTo>
                      <a:pt x="1039886" y="1397699"/>
                    </a:lnTo>
                    <a:cubicBezTo>
                      <a:pt x="1100489" y="1227950"/>
                      <a:pt x="1276343" y="1112451"/>
                      <a:pt x="1473937" y="1151066"/>
                    </a:cubicBezTo>
                    <a:cubicBezTo>
                      <a:pt x="1623236" y="1180301"/>
                      <a:pt x="1744691" y="1303294"/>
                      <a:pt x="1772288" y="1452991"/>
                    </a:cubicBezTo>
                    <a:cubicBezTo>
                      <a:pt x="1816611" y="1694511"/>
                      <a:pt x="1631376" y="1905953"/>
                      <a:pt x="1397699" y="1905953"/>
                    </a:cubicBezTo>
                    <a:cubicBezTo>
                      <a:pt x="1232268" y="1905953"/>
                      <a:pt x="1092498" y="1799338"/>
                      <a:pt x="1039886" y="1651826"/>
                    </a:cubicBezTo>
                    <a:lnTo>
                      <a:pt x="0" y="1651826"/>
                    </a:lnTo>
                    <a:lnTo>
                      <a:pt x="0" y="4320159"/>
                    </a:lnTo>
                    <a:lnTo>
                      <a:pt x="531632" y="4320159"/>
                    </a:lnTo>
                    <a:cubicBezTo>
                      <a:pt x="592235" y="4150410"/>
                      <a:pt x="768089" y="4034911"/>
                      <a:pt x="965683" y="4073527"/>
                    </a:cubicBezTo>
                    <a:cubicBezTo>
                      <a:pt x="1114982" y="4102761"/>
                      <a:pt x="1236437" y="4225755"/>
                      <a:pt x="1264034" y="4375452"/>
                    </a:cubicBezTo>
                    <a:cubicBezTo>
                      <a:pt x="1308357" y="4616972"/>
                      <a:pt x="1123122" y="4828413"/>
                      <a:pt x="889445" y="4828413"/>
                    </a:cubicBezTo>
                    <a:cubicBezTo>
                      <a:pt x="724014" y="4828413"/>
                      <a:pt x="584244" y="4721799"/>
                      <a:pt x="531632" y="4574286"/>
                    </a:cubicBezTo>
                    <a:lnTo>
                      <a:pt x="0" y="4574286"/>
                    </a:lnTo>
                    <a:lnTo>
                      <a:pt x="0" y="5252041"/>
                    </a:lnTo>
                    <a:cubicBezTo>
                      <a:pt x="0" y="5742129"/>
                      <a:pt x="251447" y="5844921"/>
                      <a:pt x="462392" y="5844921"/>
                    </a:cubicBezTo>
                    <a:cubicBezTo>
                      <a:pt x="689171" y="5844921"/>
                      <a:pt x="1089718" y="5734237"/>
                      <a:pt x="1238472" y="5332746"/>
                    </a:cubicBezTo>
                    <a:cubicBezTo>
                      <a:pt x="1545460" y="5306688"/>
                      <a:pt x="1809265" y="5154957"/>
                      <a:pt x="1940647" y="4923860"/>
                    </a:cubicBezTo>
                    <a:cubicBezTo>
                      <a:pt x="1994252" y="4829555"/>
                      <a:pt x="2022742" y="4727160"/>
                      <a:pt x="2026812" y="4620148"/>
                    </a:cubicBezTo>
                    <a:cubicBezTo>
                      <a:pt x="2031874" y="4487774"/>
                      <a:pt x="1975341" y="4364880"/>
                      <a:pt x="1917765" y="4245559"/>
                    </a:cubicBezTo>
                    <a:cubicBezTo>
                      <a:pt x="1910271" y="4229676"/>
                      <a:pt x="1905953" y="4212006"/>
                      <a:pt x="1905953" y="4193096"/>
                    </a:cubicBezTo>
                    <a:lnTo>
                      <a:pt x="1905953" y="3684842"/>
                    </a:lnTo>
                    <a:lnTo>
                      <a:pt x="762381" y="3684842"/>
                    </a:lnTo>
                    <a:lnTo>
                      <a:pt x="762381" y="3026146"/>
                    </a:lnTo>
                    <a:cubicBezTo>
                      <a:pt x="592632" y="2965642"/>
                      <a:pt x="477133" y="2789689"/>
                      <a:pt x="515749" y="2592096"/>
                    </a:cubicBezTo>
                    <a:cubicBezTo>
                      <a:pt x="544983" y="2442796"/>
                      <a:pt x="667977" y="2321341"/>
                      <a:pt x="817674" y="2293744"/>
                    </a:cubicBezTo>
                    <a:cubicBezTo>
                      <a:pt x="1059193" y="2249421"/>
                      <a:pt x="1270635" y="2434656"/>
                      <a:pt x="1270635" y="2668334"/>
                    </a:cubicBezTo>
                    <a:cubicBezTo>
                      <a:pt x="1270635" y="2833764"/>
                      <a:pt x="1164021" y="2973534"/>
                      <a:pt x="1016508" y="3026146"/>
                    </a:cubicBezTo>
                    <a:lnTo>
                      <a:pt x="1016508" y="3430715"/>
                    </a:lnTo>
                    <a:lnTo>
                      <a:pt x="2160080" y="3430715"/>
                    </a:lnTo>
                    <a:lnTo>
                      <a:pt x="2160080" y="4137555"/>
                    </a:lnTo>
                    <a:cubicBezTo>
                      <a:pt x="2400210" y="3961453"/>
                      <a:pt x="2541270" y="3710999"/>
                      <a:pt x="2541270" y="3430715"/>
                    </a:cubicBezTo>
                    <a:cubicBezTo>
                      <a:pt x="2541270" y="3174702"/>
                      <a:pt x="2448008" y="3006442"/>
                      <a:pt x="2335189" y="2869451"/>
                    </a:cubicBezTo>
                    <a:cubicBezTo>
                      <a:pt x="2477341" y="2554622"/>
                      <a:pt x="2541270" y="2293744"/>
                      <a:pt x="2541270" y="20330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77">
                <a:extLst>
                  <a:ext uri="{FF2B5EF4-FFF2-40B4-BE49-F238E27FC236}">
                    <a16:creationId xmlns:a16="http://schemas.microsoft.com/office/drawing/2014/main" id="{52643D5F-0D9C-4B38-8E93-4CF94F2CFFAF}"/>
                  </a:ext>
                </a:extLst>
              </p:cNvPr>
              <p:cNvSpPr/>
              <p:nvPr/>
            </p:nvSpPr>
            <p:spPr>
              <a:xfrm rot="21596871">
                <a:off x="9458723" y="1824428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78">
                <a:extLst>
                  <a:ext uri="{FF2B5EF4-FFF2-40B4-BE49-F238E27FC236}">
                    <a16:creationId xmlns:a16="http://schemas.microsoft.com/office/drawing/2014/main" id="{78502940-D930-4869-AA84-E2C605397255}"/>
                  </a:ext>
                </a:extLst>
              </p:cNvPr>
              <p:cNvSpPr/>
              <p:nvPr/>
            </p:nvSpPr>
            <p:spPr>
              <a:xfrm rot="21596871">
                <a:off x="9503290" y="1723903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79">
                <a:extLst>
                  <a:ext uri="{FF2B5EF4-FFF2-40B4-BE49-F238E27FC236}">
                    <a16:creationId xmlns:a16="http://schemas.microsoft.com/office/drawing/2014/main" id="{D56EB675-42EE-40FE-9E01-BF05BA6C8824}"/>
                  </a:ext>
                </a:extLst>
              </p:cNvPr>
              <p:cNvSpPr/>
              <p:nvPr/>
            </p:nvSpPr>
            <p:spPr>
              <a:xfrm rot="21596871">
                <a:off x="9458864" y="1980737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图形 199">
              <a:extLst>
                <a:ext uri="{FF2B5EF4-FFF2-40B4-BE49-F238E27FC236}">
                  <a16:creationId xmlns:a16="http://schemas.microsoft.com/office/drawing/2014/main" id="{504A9F0E-B066-40E9-ABB0-E1DA3623DB82}"/>
                </a:ext>
              </a:extLst>
            </p:cNvPr>
            <p:cNvSpPr/>
            <p:nvPr/>
          </p:nvSpPr>
          <p:spPr>
            <a:xfrm>
              <a:off x="9109660" y="1587077"/>
              <a:ext cx="541854" cy="541854"/>
            </a:xfrm>
            <a:custGeom>
              <a:avLst/>
              <a:gdLst>
                <a:gd name="connsiteX0" fmla="*/ 571 w 1715244"/>
                <a:gd name="connsiteY0" fmla="*/ 312420 h 1715244"/>
                <a:gd name="connsiteX1" fmla="*/ 318014 w 1715244"/>
                <a:gd name="connsiteY1" fmla="*/ 5880 h 1715244"/>
                <a:gd name="connsiteX2" fmla="*/ 624554 w 1715244"/>
                <a:gd name="connsiteY2" fmla="*/ 312420 h 1715244"/>
                <a:gd name="connsiteX3" fmla="*/ 616553 w 1715244"/>
                <a:gd name="connsiteY3" fmla="*/ 366713 h 1715244"/>
                <a:gd name="connsiteX4" fmla="*/ 367093 w 1715244"/>
                <a:gd name="connsiteY4" fmla="*/ 210788 h 1715244"/>
                <a:gd name="connsiteX5" fmla="*/ 260985 w 1715244"/>
                <a:gd name="connsiteY5" fmla="*/ 207930 h 1715244"/>
                <a:gd name="connsiteX6" fmla="*/ 258127 w 1715244"/>
                <a:gd name="connsiteY6" fmla="*/ 210788 h 1715244"/>
                <a:gd name="connsiteX7" fmla="*/ 203644 w 1715244"/>
                <a:gd name="connsiteY7" fmla="*/ 249841 h 1715244"/>
                <a:gd name="connsiteX8" fmla="*/ 196744 w 1715244"/>
                <a:gd name="connsiteY8" fmla="*/ 359812 h 1715244"/>
                <a:gd name="connsiteX9" fmla="*/ 203644 w 1715244"/>
                <a:gd name="connsiteY9" fmla="*/ 366713 h 1715244"/>
                <a:gd name="connsiteX10" fmla="*/ 367379 w 1715244"/>
                <a:gd name="connsiteY10" fmla="*/ 623888 h 1715244"/>
                <a:gd name="connsiteX11" fmla="*/ 312610 w 1715244"/>
                <a:gd name="connsiteY11" fmla="*/ 623888 h 1715244"/>
                <a:gd name="connsiteX12" fmla="*/ 571 w 1715244"/>
                <a:gd name="connsiteY12" fmla="*/ 312420 h 1715244"/>
                <a:gd name="connsiteX13" fmla="*/ 1098994 w 1715244"/>
                <a:gd name="connsiteY13" fmla="*/ 374809 h 1715244"/>
                <a:gd name="connsiteX14" fmla="*/ 1090993 w 1715244"/>
                <a:gd name="connsiteY14" fmla="*/ 312420 h 1715244"/>
                <a:gd name="connsiteX15" fmla="*/ 1402651 w 1715244"/>
                <a:gd name="connsiteY15" fmla="*/ 0 h 1715244"/>
                <a:gd name="connsiteX16" fmla="*/ 1715071 w 1715244"/>
                <a:gd name="connsiteY16" fmla="*/ 311658 h 1715244"/>
                <a:gd name="connsiteX17" fmla="*/ 1403413 w 1715244"/>
                <a:gd name="connsiteY17" fmla="*/ 624078 h 1715244"/>
                <a:gd name="connsiteX18" fmla="*/ 1402937 w 1715244"/>
                <a:gd name="connsiteY18" fmla="*/ 624078 h 1715244"/>
                <a:gd name="connsiteX19" fmla="*/ 1348454 w 1715244"/>
                <a:gd name="connsiteY19" fmla="*/ 616077 h 1715244"/>
                <a:gd name="connsiteX20" fmla="*/ 1512189 w 1715244"/>
                <a:gd name="connsiteY20" fmla="*/ 358902 h 1715244"/>
                <a:gd name="connsiteX21" fmla="*/ 1514966 w 1715244"/>
                <a:gd name="connsiteY21" fmla="*/ 252522 h 1715244"/>
                <a:gd name="connsiteX22" fmla="*/ 1512189 w 1715244"/>
                <a:gd name="connsiteY22" fmla="*/ 249745 h 1715244"/>
                <a:gd name="connsiteX23" fmla="*/ 1465231 w 1715244"/>
                <a:gd name="connsiteY23" fmla="*/ 202692 h 1715244"/>
                <a:gd name="connsiteX24" fmla="*/ 1359125 w 1715244"/>
                <a:gd name="connsiteY24" fmla="*/ 199736 h 1715244"/>
                <a:gd name="connsiteX25" fmla="*/ 1356169 w 1715244"/>
                <a:gd name="connsiteY25" fmla="*/ 202692 h 1715244"/>
                <a:gd name="connsiteX26" fmla="*/ 1098994 w 1715244"/>
                <a:gd name="connsiteY26" fmla="*/ 374713 h 1715244"/>
                <a:gd name="connsiteX27" fmla="*/ 616077 w 1715244"/>
                <a:gd name="connsiteY27" fmla="*/ 1348931 h 1715244"/>
                <a:gd name="connsiteX28" fmla="*/ 624078 w 1715244"/>
                <a:gd name="connsiteY28" fmla="*/ 1403223 h 1715244"/>
                <a:gd name="connsiteX29" fmla="*/ 312420 w 1715244"/>
                <a:gd name="connsiteY29" fmla="*/ 1715643 h 1715244"/>
                <a:gd name="connsiteX30" fmla="*/ 0 w 1715244"/>
                <a:gd name="connsiteY30" fmla="*/ 1403985 h 1715244"/>
                <a:gd name="connsiteX31" fmla="*/ 311658 w 1715244"/>
                <a:gd name="connsiteY31" fmla="*/ 1091565 h 1715244"/>
                <a:gd name="connsiteX32" fmla="*/ 312039 w 1715244"/>
                <a:gd name="connsiteY32" fmla="*/ 1091565 h 1715244"/>
                <a:gd name="connsiteX33" fmla="*/ 366522 w 1715244"/>
                <a:gd name="connsiteY33" fmla="*/ 1099661 h 1715244"/>
                <a:gd name="connsiteX34" fmla="*/ 202787 w 1715244"/>
                <a:gd name="connsiteY34" fmla="*/ 1364742 h 1715244"/>
                <a:gd name="connsiteX35" fmla="*/ 202787 w 1715244"/>
                <a:gd name="connsiteY35" fmla="*/ 1481614 h 1715244"/>
                <a:gd name="connsiteX36" fmla="*/ 257270 w 1715244"/>
                <a:gd name="connsiteY36" fmla="*/ 1528667 h 1715244"/>
                <a:gd name="connsiteX37" fmla="*/ 366331 w 1715244"/>
                <a:gd name="connsiteY37" fmla="*/ 1528667 h 1715244"/>
                <a:gd name="connsiteX38" fmla="*/ 616077 w 1715244"/>
                <a:gd name="connsiteY38" fmla="*/ 1348931 h 1715244"/>
                <a:gd name="connsiteX39" fmla="*/ 1457992 w 1715244"/>
                <a:gd name="connsiteY39" fmla="*/ 1411796 h 1715244"/>
                <a:gd name="connsiteX40" fmla="*/ 1457992 w 1715244"/>
                <a:gd name="connsiteY40" fmla="*/ 305276 h 1715244"/>
                <a:gd name="connsiteX41" fmla="*/ 1410938 w 1715244"/>
                <a:gd name="connsiteY41" fmla="*/ 257651 h 1715244"/>
                <a:gd name="connsiteX42" fmla="*/ 323638 w 1715244"/>
                <a:gd name="connsiteY42" fmla="*/ 276520 h 1715244"/>
                <a:gd name="connsiteX43" fmla="*/ 312610 w 1715244"/>
                <a:gd name="connsiteY43" fmla="*/ 265652 h 1715244"/>
                <a:gd name="connsiteX44" fmla="*/ 258127 w 1715244"/>
                <a:gd name="connsiteY44" fmla="*/ 313277 h 1715244"/>
                <a:gd name="connsiteX45" fmla="*/ 258127 w 1715244"/>
                <a:gd name="connsiteY45" fmla="*/ 1419511 h 1715244"/>
                <a:gd name="connsiteX46" fmla="*/ 312610 w 1715244"/>
                <a:gd name="connsiteY46" fmla="*/ 1458563 h 1715244"/>
                <a:gd name="connsiteX47" fmla="*/ 1418939 w 1715244"/>
                <a:gd name="connsiteY47" fmla="*/ 1458563 h 1715244"/>
                <a:gd name="connsiteX48" fmla="*/ 857917 w 1715244"/>
                <a:gd name="connsiteY48" fmla="*/ 1021271 h 1715244"/>
                <a:gd name="connsiteX49" fmla="*/ 694277 w 1715244"/>
                <a:gd name="connsiteY49" fmla="*/ 858012 h 1715244"/>
                <a:gd name="connsiteX50" fmla="*/ 857536 w 1715244"/>
                <a:gd name="connsiteY50" fmla="*/ 694373 h 1715244"/>
                <a:gd name="connsiteX51" fmla="*/ 1021175 w 1715244"/>
                <a:gd name="connsiteY51" fmla="*/ 857631 h 1715244"/>
                <a:gd name="connsiteX52" fmla="*/ 1021175 w 1715244"/>
                <a:gd name="connsiteY52" fmla="*/ 858107 h 1715244"/>
                <a:gd name="connsiteX53" fmla="*/ 865047 w 1715244"/>
                <a:gd name="connsiteY53" fmla="*/ 1021741 h 1715244"/>
                <a:gd name="connsiteX54" fmla="*/ 857821 w 1715244"/>
                <a:gd name="connsiteY54" fmla="*/ 1021747 h 1715244"/>
                <a:gd name="connsiteX55" fmla="*/ 1715167 w 1715244"/>
                <a:gd name="connsiteY55" fmla="*/ 1403318 h 1715244"/>
                <a:gd name="connsiteX56" fmla="*/ 1397724 w 1715244"/>
                <a:gd name="connsiteY56" fmla="*/ 1709858 h 1715244"/>
                <a:gd name="connsiteX57" fmla="*/ 1091184 w 1715244"/>
                <a:gd name="connsiteY57" fmla="*/ 1403318 h 1715244"/>
                <a:gd name="connsiteX58" fmla="*/ 1099185 w 1715244"/>
                <a:gd name="connsiteY58" fmla="*/ 1349026 h 1715244"/>
                <a:gd name="connsiteX59" fmla="*/ 1364170 w 1715244"/>
                <a:gd name="connsiteY59" fmla="*/ 1512379 h 1715244"/>
                <a:gd name="connsiteX60" fmla="*/ 1470001 w 1715244"/>
                <a:gd name="connsiteY60" fmla="*/ 1515515 h 1715244"/>
                <a:gd name="connsiteX61" fmla="*/ 1473136 w 1715244"/>
                <a:gd name="connsiteY61" fmla="*/ 1512379 h 1715244"/>
                <a:gd name="connsiteX62" fmla="*/ 1520095 w 1715244"/>
                <a:gd name="connsiteY62" fmla="*/ 1465326 h 1715244"/>
                <a:gd name="connsiteX63" fmla="*/ 1523010 w 1715244"/>
                <a:gd name="connsiteY63" fmla="*/ 1359085 h 1715244"/>
                <a:gd name="connsiteX64" fmla="*/ 1520095 w 1715244"/>
                <a:gd name="connsiteY64" fmla="*/ 1356170 h 1715244"/>
                <a:gd name="connsiteX65" fmla="*/ 1356360 w 1715244"/>
                <a:gd name="connsiteY65" fmla="*/ 1091089 h 1715244"/>
                <a:gd name="connsiteX66" fmla="*/ 1410843 w 1715244"/>
                <a:gd name="connsiteY66" fmla="*/ 1083088 h 1715244"/>
                <a:gd name="connsiteX67" fmla="*/ 1715643 w 1715244"/>
                <a:gd name="connsiteY67" fmla="*/ 1403318 h 17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15244" h="1715244">
                  <a:moveTo>
                    <a:pt x="571" y="312420"/>
                  </a:moveTo>
                  <a:cubicBezTo>
                    <a:pt x="3582" y="140112"/>
                    <a:pt x="145706" y="2869"/>
                    <a:pt x="318014" y="5880"/>
                  </a:cubicBezTo>
                  <a:cubicBezTo>
                    <a:pt x="486080" y="8817"/>
                    <a:pt x="621617" y="144354"/>
                    <a:pt x="624554" y="312420"/>
                  </a:cubicBezTo>
                  <a:cubicBezTo>
                    <a:pt x="626467" y="330902"/>
                    <a:pt x="623716" y="349568"/>
                    <a:pt x="616553" y="366713"/>
                  </a:cubicBezTo>
                  <a:cubicBezTo>
                    <a:pt x="522458" y="334735"/>
                    <a:pt x="437065" y="281360"/>
                    <a:pt x="367093" y="210788"/>
                  </a:cubicBezTo>
                  <a:cubicBezTo>
                    <a:pt x="338581" y="180698"/>
                    <a:pt x="291075" y="179419"/>
                    <a:pt x="260985" y="207930"/>
                  </a:cubicBezTo>
                  <a:cubicBezTo>
                    <a:pt x="260007" y="208857"/>
                    <a:pt x="259054" y="209810"/>
                    <a:pt x="258127" y="210788"/>
                  </a:cubicBezTo>
                  <a:lnTo>
                    <a:pt x="203644" y="249841"/>
                  </a:lnTo>
                  <a:cubicBezTo>
                    <a:pt x="171371" y="278303"/>
                    <a:pt x="168282" y="327539"/>
                    <a:pt x="196744" y="359812"/>
                  </a:cubicBezTo>
                  <a:cubicBezTo>
                    <a:pt x="198898" y="362254"/>
                    <a:pt x="201202" y="364559"/>
                    <a:pt x="203644" y="366713"/>
                  </a:cubicBezTo>
                  <a:cubicBezTo>
                    <a:pt x="277499" y="438522"/>
                    <a:pt x="333566" y="526585"/>
                    <a:pt x="367379" y="623888"/>
                  </a:cubicBezTo>
                  <a:lnTo>
                    <a:pt x="312610" y="623888"/>
                  </a:lnTo>
                  <a:cubicBezTo>
                    <a:pt x="140455" y="623993"/>
                    <a:pt x="782" y="484575"/>
                    <a:pt x="571" y="312420"/>
                  </a:cubicBezTo>
                  <a:close/>
                  <a:moveTo>
                    <a:pt x="1098994" y="374809"/>
                  </a:moveTo>
                  <a:cubicBezTo>
                    <a:pt x="1092415" y="354704"/>
                    <a:pt x="1089700" y="333535"/>
                    <a:pt x="1090993" y="312420"/>
                  </a:cubicBezTo>
                  <a:cubicBezTo>
                    <a:pt x="1090783" y="140086"/>
                    <a:pt x="1230317" y="211"/>
                    <a:pt x="1402651" y="0"/>
                  </a:cubicBezTo>
                  <a:cubicBezTo>
                    <a:pt x="1574985" y="-210"/>
                    <a:pt x="1714861" y="139324"/>
                    <a:pt x="1715071" y="311658"/>
                  </a:cubicBezTo>
                  <a:cubicBezTo>
                    <a:pt x="1715281" y="483992"/>
                    <a:pt x="1575747" y="623867"/>
                    <a:pt x="1403413" y="624078"/>
                  </a:cubicBezTo>
                  <a:cubicBezTo>
                    <a:pt x="1403254" y="624078"/>
                    <a:pt x="1403096" y="624078"/>
                    <a:pt x="1402937" y="624078"/>
                  </a:cubicBezTo>
                  <a:cubicBezTo>
                    <a:pt x="1384435" y="624856"/>
                    <a:pt x="1365951" y="622142"/>
                    <a:pt x="1348454" y="616077"/>
                  </a:cubicBezTo>
                  <a:cubicBezTo>
                    <a:pt x="1381954" y="518623"/>
                    <a:pt x="1438064" y="430492"/>
                    <a:pt x="1512189" y="358902"/>
                  </a:cubicBezTo>
                  <a:cubicBezTo>
                    <a:pt x="1542332" y="330293"/>
                    <a:pt x="1543575" y="282665"/>
                    <a:pt x="1514966" y="252522"/>
                  </a:cubicBezTo>
                  <a:cubicBezTo>
                    <a:pt x="1514064" y="251573"/>
                    <a:pt x="1513139" y="250647"/>
                    <a:pt x="1512189" y="249745"/>
                  </a:cubicBezTo>
                  <a:lnTo>
                    <a:pt x="1465231" y="202692"/>
                  </a:lnTo>
                  <a:cubicBezTo>
                    <a:pt x="1436746" y="172576"/>
                    <a:pt x="1389241" y="171252"/>
                    <a:pt x="1359125" y="199736"/>
                  </a:cubicBezTo>
                  <a:cubicBezTo>
                    <a:pt x="1358113" y="200694"/>
                    <a:pt x="1357127" y="201679"/>
                    <a:pt x="1356169" y="202692"/>
                  </a:cubicBezTo>
                  <a:cubicBezTo>
                    <a:pt x="1283012" y="276898"/>
                    <a:pt x="1195509" y="335428"/>
                    <a:pt x="1098994" y="374713"/>
                  </a:cubicBezTo>
                  <a:close/>
                  <a:moveTo>
                    <a:pt x="616077" y="1348931"/>
                  </a:moveTo>
                  <a:cubicBezTo>
                    <a:pt x="622111" y="1366370"/>
                    <a:pt x="624825" y="1384785"/>
                    <a:pt x="624078" y="1403223"/>
                  </a:cubicBezTo>
                  <a:cubicBezTo>
                    <a:pt x="624288" y="1575557"/>
                    <a:pt x="484754" y="1715432"/>
                    <a:pt x="312420" y="1715643"/>
                  </a:cubicBezTo>
                  <a:cubicBezTo>
                    <a:pt x="140086" y="1715853"/>
                    <a:pt x="211" y="1576319"/>
                    <a:pt x="0" y="1403985"/>
                  </a:cubicBezTo>
                  <a:cubicBezTo>
                    <a:pt x="-210" y="1231651"/>
                    <a:pt x="139324" y="1091776"/>
                    <a:pt x="311658" y="1091565"/>
                  </a:cubicBezTo>
                  <a:cubicBezTo>
                    <a:pt x="311785" y="1091565"/>
                    <a:pt x="311912" y="1091565"/>
                    <a:pt x="312039" y="1091565"/>
                  </a:cubicBezTo>
                  <a:cubicBezTo>
                    <a:pt x="330574" y="1090242"/>
                    <a:pt x="349173" y="1093005"/>
                    <a:pt x="366522" y="1099661"/>
                  </a:cubicBezTo>
                  <a:cubicBezTo>
                    <a:pt x="333004" y="1199414"/>
                    <a:pt x="276980" y="1290114"/>
                    <a:pt x="202787" y="1364742"/>
                  </a:cubicBezTo>
                  <a:cubicBezTo>
                    <a:pt x="171545" y="1397436"/>
                    <a:pt x="171545" y="1448921"/>
                    <a:pt x="202787" y="1481614"/>
                  </a:cubicBezTo>
                  <a:lnTo>
                    <a:pt x="257270" y="1528667"/>
                  </a:lnTo>
                  <a:cubicBezTo>
                    <a:pt x="289909" y="1551909"/>
                    <a:pt x="333692" y="1551909"/>
                    <a:pt x="366331" y="1528667"/>
                  </a:cubicBezTo>
                  <a:cubicBezTo>
                    <a:pt x="434688" y="1450389"/>
                    <a:pt x="520142" y="1388890"/>
                    <a:pt x="616077" y="1348931"/>
                  </a:cubicBezTo>
                  <a:close/>
                  <a:moveTo>
                    <a:pt x="1457992" y="1411796"/>
                  </a:moveTo>
                  <a:cubicBezTo>
                    <a:pt x="1154031" y="1105579"/>
                    <a:pt x="1154031" y="611493"/>
                    <a:pt x="1457992" y="305276"/>
                  </a:cubicBezTo>
                  <a:lnTo>
                    <a:pt x="1410938" y="257651"/>
                  </a:lnTo>
                  <a:cubicBezTo>
                    <a:pt x="1115899" y="563111"/>
                    <a:pt x="629098" y="571559"/>
                    <a:pt x="323638" y="276520"/>
                  </a:cubicBezTo>
                  <a:cubicBezTo>
                    <a:pt x="319925" y="272935"/>
                    <a:pt x="316250" y="269312"/>
                    <a:pt x="312610" y="265652"/>
                  </a:cubicBezTo>
                  <a:lnTo>
                    <a:pt x="258127" y="313277"/>
                  </a:lnTo>
                  <a:cubicBezTo>
                    <a:pt x="562054" y="619396"/>
                    <a:pt x="562054" y="1113392"/>
                    <a:pt x="258127" y="1419511"/>
                  </a:cubicBezTo>
                  <a:lnTo>
                    <a:pt x="312610" y="1458563"/>
                  </a:lnTo>
                  <a:cubicBezTo>
                    <a:pt x="618676" y="1154417"/>
                    <a:pt x="1112874" y="1154417"/>
                    <a:pt x="1418939" y="1458563"/>
                  </a:cubicBezTo>
                  <a:close/>
                  <a:moveTo>
                    <a:pt x="857917" y="1021271"/>
                  </a:moveTo>
                  <a:cubicBezTo>
                    <a:pt x="767646" y="1021376"/>
                    <a:pt x="694382" y="948282"/>
                    <a:pt x="694277" y="858012"/>
                  </a:cubicBezTo>
                  <a:cubicBezTo>
                    <a:pt x="694172" y="767742"/>
                    <a:pt x="767266" y="694478"/>
                    <a:pt x="857536" y="694373"/>
                  </a:cubicBezTo>
                  <a:cubicBezTo>
                    <a:pt x="947806" y="694268"/>
                    <a:pt x="1021070" y="767361"/>
                    <a:pt x="1021175" y="857631"/>
                  </a:cubicBezTo>
                  <a:cubicBezTo>
                    <a:pt x="1021175" y="857790"/>
                    <a:pt x="1021175" y="857949"/>
                    <a:pt x="1021175" y="858107"/>
                  </a:cubicBezTo>
                  <a:cubicBezTo>
                    <a:pt x="1023248" y="946407"/>
                    <a:pt x="953347" y="1019668"/>
                    <a:pt x="865047" y="1021741"/>
                  </a:cubicBezTo>
                  <a:cubicBezTo>
                    <a:pt x="862639" y="1021797"/>
                    <a:pt x="860230" y="1021799"/>
                    <a:pt x="857821" y="1021747"/>
                  </a:cubicBezTo>
                  <a:close/>
                  <a:moveTo>
                    <a:pt x="1715167" y="1403318"/>
                  </a:moveTo>
                  <a:cubicBezTo>
                    <a:pt x="1712156" y="1575626"/>
                    <a:pt x="1570032" y="1712869"/>
                    <a:pt x="1397724" y="1709858"/>
                  </a:cubicBezTo>
                  <a:cubicBezTo>
                    <a:pt x="1229658" y="1706921"/>
                    <a:pt x="1094120" y="1571384"/>
                    <a:pt x="1091184" y="1403318"/>
                  </a:cubicBezTo>
                  <a:cubicBezTo>
                    <a:pt x="1089861" y="1384854"/>
                    <a:pt x="1092592" y="1366324"/>
                    <a:pt x="1099185" y="1349026"/>
                  </a:cubicBezTo>
                  <a:cubicBezTo>
                    <a:pt x="1198880" y="1382418"/>
                    <a:pt x="1289550" y="1438312"/>
                    <a:pt x="1364170" y="1512379"/>
                  </a:cubicBezTo>
                  <a:cubicBezTo>
                    <a:pt x="1392529" y="1542470"/>
                    <a:pt x="1439911" y="1543873"/>
                    <a:pt x="1470001" y="1515515"/>
                  </a:cubicBezTo>
                  <a:cubicBezTo>
                    <a:pt x="1471077" y="1514501"/>
                    <a:pt x="1472122" y="1513455"/>
                    <a:pt x="1473136" y="1512379"/>
                  </a:cubicBezTo>
                  <a:lnTo>
                    <a:pt x="1520095" y="1465326"/>
                  </a:lnTo>
                  <a:cubicBezTo>
                    <a:pt x="1550237" y="1436793"/>
                    <a:pt x="1551542" y="1389227"/>
                    <a:pt x="1523010" y="1359085"/>
                  </a:cubicBezTo>
                  <a:cubicBezTo>
                    <a:pt x="1522065" y="1358087"/>
                    <a:pt x="1521093" y="1357114"/>
                    <a:pt x="1520095" y="1356170"/>
                  </a:cubicBezTo>
                  <a:cubicBezTo>
                    <a:pt x="1444300" y="1282818"/>
                    <a:pt x="1388020" y="1191702"/>
                    <a:pt x="1356360" y="1091089"/>
                  </a:cubicBezTo>
                  <a:cubicBezTo>
                    <a:pt x="1372171" y="1091089"/>
                    <a:pt x="1395412" y="1083088"/>
                    <a:pt x="1410843" y="1083088"/>
                  </a:cubicBezTo>
                  <a:cubicBezTo>
                    <a:pt x="1580706" y="1093370"/>
                    <a:pt x="1713755" y="1233155"/>
                    <a:pt x="1715643" y="1403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0" dist="190500" dir="5400000" algn="ctr" rotWithShape="0">
                <a:srgbClr val="8F0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F0F46F2F-4621-45FE-8B1C-C94FFEE19716}"/>
                </a:ext>
              </a:extLst>
            </p:cNvPr>
            <p:cNvGrpSpPr/>
            <p:nvPr/>
          </p:nvGrpSpPr>
          <p:grpSpPr>
            <a:xfrm>
              <a:off x="8823106" y="3602383"/>
              <a:ext cx="586053" cy="562439"/>
              <a:chOff x="11221763" y="4040869"/>
              <a:chExt cx="737686" cy="707962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76" name="任意多边形: 形状 65">
                <a:extLst>
                  <a:ext uri="{FF2B5EF4-FFF2-40B4-BE49-F238E27FC236}">
                    <a16:creationId xmlns:a16="http://schemas.microsoft.com/office/drawing/2014/main" id="{86662E5B-2E0B-4AEC-9179-7F1E8185B60D}"/>
                  </a:ext>
                </a:extLst>
              </p:cNvPr>
              <p:cNvSpPr/>
              <p:nvPr/>
            </p:nvSpPr>
            <p:spPr>
              <a:xfrm>
                <a:off x="11750613" y="4230663"/>
                <a:ext cx="207871" cy="79834"/>
              </a:xfrm>
              <a:custGeom>
                <a:avLst/>
                <a:gdLst>
                  <a:gd name="connsiteX0" fmla="*/ 0 w 1753476"/>
                  <a:gd name="connsiteY0" fmla="*/ 42437 h 673436"/>
                  <a:gd name="connsiteX1" fmla="*/ 508502 w 1753476"/>
                  <a:gd name="connsiteY1" fmla="*/ 686143 h 673436"/>
                  <a:gd name="connsiteX2" fmla="*/ 1765041 w 1753476"/>
                  <a:gd name="connsiteY2" fmla="*/ 0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3476" h="673436">
                    <a:moveTo>
                      <a:pt x="0" y="42437"/>
                    </a:moveTo>
                    <a:lnTo>
                      <a:pt x="508502" y="686143"/>
                    </a:lnTo>
                    <a:lnTo>
                      <a:pt x="176504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66">
                <a:extLst>
                  <a:ext uri="{FF2B5EF4-FFF2-40B4-BE49-F238E27FC236}">
                    <a16:creationId xmlns:a16="http://schemas.microsoft.com/office/drawing/2014/main" id="{A8214AE5-5FDA-4948-B9C5-AB9B8F4E528A}"/>
                  </a:ext>
                </a:extLst>
              </p:cNvPr>
              <p:cNvSpPr/>
              <p:nvPr/>
            </p:nvSpPr>
            <p:spPr>
              <a:xfrm>
                <a:off x="11750072" y="4040869"/>
                <a:ext cx="209377" cy="79834"/>
              </a:xfrm>
              <a:custGeom>
                <a:avLst/>
                <a:gdLst>
                  <a:gd name="connsiteX0" fmla="*/ 1769607 w 1766182"/>
                  <a:gd name="connsiteY0" fmla="*/ 686143 h 673436"/>
                  <a:gd name="connsiteX1" fmla="*/ 513069 w 1766182"/>
                  <a:gd name="connsiteY1" fmla="*/ 0 h 673436"/>
                  <a:gd name="connsiteX2" fmla="*/ 0 w 1766182"/>
                  <a:gd name="connsiteY2" fmla="*/ 649414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6182" h="673436">
                    <a:moveTo>
                      <a:pt x="1769607" y="686143"/>
                    </a:moveTo>
                    <a:lnTo>
                      <a:pt x="513069" y="0"/>
                    </a:lnTo>
                    <a:lnTo>
                      <a:pt x="0" y="649414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67">
                <a:extLst>
                  <a:ext uri="{FF2B5EF4-FFF2-40B4-BE49-F238E27FC236}">
                    <a16:creationId xmlns:a16="http://schemas.microsoft.com/office/drawing/2014/main" id="{66CF4A96-2BC0-468F-B3BF-9A7DAEBEFF38}"/>
                  </a:ext>
                </a:extLst>
              </p:cNvPr>
              <p:cNvSpPr/>
              <p:nvPr/>
            </p:nvSpPr>
            <p:spPr>
              <a:xfrm>
                <a:off x="11282015" y="4613264"/>
                <a:ext cx="542272" cy="135567"/>
              </a:xfrm>
              <a:custGeom>
                <a:avLst/>
                <a:gdLst>
                  <a:gd name="connsiteX0" fmla="*/ 4447223 w 4574286"/>
                  <a:gd name="connsiteY0" fmla="*/ 1143572 h 1143571"/>
                  <a:gd name="connsiteX1" fmla="*/ 127064 w 4574286"/>
                  <a:gd name="connsiteY1" fmla="*/ 1143572 h 1143571"/>
                  <a:gd name="connsiteX2" fmla="*/ 0 w 4574286"/>
                  <a:gd name="connsiteY2" fmla="*/ 1016508 h 1143571"/>
                  <a:gd name="connsiteX3" fmla="*/ 0 w 4574286"/>
                  <a:gd name="connsiteY3" fmla="*/ 381191 h 1143571"/>
                  <a:gd name="connsiteX4" fmla="*/ 367094 w 4574286"/>
                  <a:gd name="connsiteY4" fmla="*/ 0 h 1143571"/>
                  <a:gd name="connsiteX5" fmla="*/ 4207192 w 4574286"/>
                  <a:gd name="connsiteY5" fmla="*/ 0 h 1143571"/>
                  <a:gd name="connsiteX6" fmla="*/ 4574286 w 4574286"/>
                  <a:gd name="connsiteY6" fmla="*/ 381191 h 1143571"/>
                  <a:gd name="connsiteX7" fmla="*/ 4574286 w 4574286"/>
                  <a:gd name="connsiteY7" fmla="*/ 1016508 h 1143571"/>
                  <a:gd name="connsiteX8" fmla="*/ 4447223 w 4574286"/>
                  <a:gd name="connsiteY8" fmla="*/ 1143572 h 114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4286" h="1143571">
                    <a:moveTo>
                      <a:pt x="4447223" y="1143572"/>
                    </a:moveTo>
                    <a:lnTo>
                      <a:pt x="127064" y="1143572"/>
                    </a:lnTo>
                    <a:cubicBezTo>
                      <a:pt x="53109" y="1143572"/>
                      <a:pt x="0" y="1090314"/>
                      <a:pt x="0" y="1016508"/>
                    </a:cubicBezTo>
                    <a:lnTo>
                      <a:pt x="0" y="381191"/>
                    </a:lnTo>
                    <a:cubicBezTo>
                      <a:pt x="0" y="167218"/>
                      <a:pt x="161013" y="0"/>
                      <a:pt x="367094" y="0"/>
                    </a:cubicBezTo>
                    <a:lnTo>
                      <a:pt x="4207192" y="0"/>
                    </a:lnTo>
                    <a:cubicBezTo>
                      <a:pt x="4413273" y="0"/>
                      <a:pt x="4574286" y="167218"/>
                      <a:pt x="4574286" y="381191"/>
                    </a:cubicBezTo>
                    <a:lnTo>
                      <a:pt x="4574286" y="1016508"/>
                    </a:lnTo>
                    <a:cubicBezTo>
                      <a:pt x="4574286" y="1090314"/>
                      <a:pt x="4521029" y="1143572"/>
                      <a:pt x="4447223" y="114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任意多边形: 形状 68">
                <a:extLst>
                  <a:ext uri="{FF2B5EF4-FFF2-40B4-BE49-F238E27FC236}">
                    <a16:creationId xmlns:a16="http://schemas.microsoft.com/office/drawing/2014/main" id="{C62A21AB-27A1-4B4D-8A18-B0A8FCD41450}"/>
                  </a:ext>
                </a:extLst>
              </p:cNvPr>
              <p:cNvSpPr/>
              <p:nvPr/>
            </p:nvSpPr>
            <p:spPr>
              <a:xfrm>
                <a:off x="11628467" y="4070995"/>
                <a:ext cx="135568" cy="210882"/>
              </a:xfrm>
              <a:custGeom>
                <a:avLst/>
                <a:gdLst>
                  <a:gd name="connsiteX0" fmla="*/ 751859 w 1143571"/>
                  <a:gd name="connsiteY0" fmla="*/ 1778889 h 1778889"/>
                  <a:gd name="connsiteX1" fmla="*/ 391862 w 1143571"/>
                  <a:gd name="connsiteY1" fmla="*/ 1778889 h 1778889"/>
                  <a:gd name="connsiteX2" fmla="*/ 0 w 1143571"/>
                  <a:gd name="connsiteY2" fmla="*/ 1387176 h 1778889"/>
                  <a:gd name="connsiteX3" fmla="*/ 0 w 1143571"/>
                  <a:gd name="connsiteY3" fmla="*/ 391713 h 1778889"/>
                  <a:gd name="connsiteX4" fmla="*/ 391862 w 1143571"/>
                  <a:gd name="connsiteY4" fmla="*/ 0 h 1778889"/>
                  <a:gd name="connsiteX5" fmla="*/ 751859 w 1143571"/>
                  <a:gd name="connsiteY5" fmla="*/ 0 h 1778889"/>
                  <a:gd name="connsiteX6" fmla="*/ 1143572 w 1143571"/>
                  <a:gd name="connsiteY6" fmla="*/ 391713 h 1778889"/>
                  <a:gd name="connsiteX7" fmla="*/ 1143572 w 1143571"/>
                  <a:gd name="connsiteY7" fmla="*/ 1387027 h 1778889"/>
                  <a:gd name="connsiteX8" fmla="*/ 751859 w 1143571"/>
                  <a:gd name="connsiteY8" fmla="*/ 1778889 h 177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571" h="1778889">
                    <a:moveTo>
                      <a:pt x="751859" y="1778889"/>
                    </a:moveTo>
                    <a:lnTo>
                      <a:pt x="391862" y="1778889"/>
                    </a:lnTo>
                    <a:cubicBezTo>
                      <a:pt x="175854" y="1778889"/>
                      <a:pt x="0" y="1603184"/>
                      <a:pt x="0" y="1387176"/>
                    </a:cubicBezTo>
                    <a:lnTo>
                      <a:pt x="0" y="391713"/>
                    </a:lnTo>
                    <a:cubicBezTo>
                      <a:pt x="0" y="175705"/>
                      <a:pt x="175854" y="0"/>
                      <a:pt x="391862" y="0"/>
                    </a:cubicBezTo>
                    <a:lnTo>
                      <a:pt x="751859" y="0"/>
                    </a:lnTo>
                    <a:cubicBezTo>
                      <a:pt x="967867" y="0"/>
                      <a:pt x="1143572" y="175705"/>
                      <a:pt x="1143572" y="391713"/>
                    </a:cubicBezTo>
                    <a:lnTo>
                      <a:pt x="1143572" y="1387027"/>
                    </a:lnTo>
                    <a:cubicBezTo>
                      <a:pt x="1143572" y="1603184"/>
                      <a:pt x="967867" y="1778889"/>
                      <a:pt x="751859" y="17788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任意多边形: 形状 69">
                <a:extLst>
                  <a:ext uri="{FF2B5EF4-FFF2-40B4-BE49-F238E27FC236}">
                    <a16:creationId xmlns:a16="http://schemas.microsoft.com/office/drawing/2014/main" id="{9D69D1D6-F5D7-4A39-8070-8D5A34845BA5}"/>
                  </a:ext>
                </a:extLst>
              </p:cNvPr>
              <p:cNvSpPr/>
              <p:nvPr/>
            </p:nvSpPr>
            <p:spPr>
              <a:xfrm>
                <a:off x="11221763" y="4040869"/>
                <a:ext cx="271136" cy="271134"/>
              </a:xfrm>
              <a:custGeom>
                <a:avLst/>
                <a:gdLst>
                  <a:gd name="connsiteX0" fmla="*/ 1143572 w 2287143"/>
                  <a:gd name="connsiteY0" fmla="*/ 0 h 2287143"/>
                  <a:gd name="connsiteX1" fmla="*/ 0 w 2287143"/>
                  <a:gd name="connsiteY1" fmla="*/ 1143572 h 2287143"/>
                  <a:gd name="connsiteX2" fmla="*/ 1143572 w 2287143"/>
                  <a:gd name="connsiteY2" fmla="*/ 2287143 h 2287143"/>
                  <a:gd name="connsiteX3" fmla="*/ 2287143 w 2287143"/>
                  <a:gd name="connsiteY3" fmla="*/ 1143572 h 2287143"/>
                  <a:gd name="connsiteX4" fmla="*/ 1143572 w 2287143"/>
                  <a:gd name="connsiteY4" fmla="*/ 0 h 2287143"/>
                  <a:gd name="connsiteX5" fmla="*/ 1143572 w 2287143"/>
                  <a:gd name="connsiteY5" fmla="*/ 1733523 h 2287143"/>
                  <a:gd name="connsiteX6" fmla="*/ 553719 w 2287143"/>
                  <a:gd name="connsiteY6" fmla="*/ 1143572 h 2287143"/>
                  <a:gd name="connsiteX7" fmla="*/ 1143572 w 2287143"/>
                  <a:gd name="connsiteY7" fmla="*/ 553620 h 2287143"/>
                  <a:gd name="connsiteX8" fmla="*/ 1733424 w 2287143"/>
                  <a:gd name="connsiteY8" fmla="*/ 1143572 h 2287143"/>
                  <a:gd name="connsiteX9" fmla="*/ 1143572 w 2287143"/>
                  <a:gd name="connsiteY9" fmla="*/ 1733523 h 228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143" h="2287143">
                    <a:moveTo>
                      <a:pt x="1143572" y="0"/>
                    </a:moveTo>
                    <a:cubicBezTo>
                      <a:pt x="513069" y="0"/>
                      <a:pt x="0" y="513069"/>
                      <a:pt x="0" y="1143572"/>
                    </a:cubicBezTo>
                    <a:cubicBezTo>
                      <a:pt x="0" y="1774075"/>
                      <a:pt x="513069" y="2287143"/>
                      <a:pt x="1143572" y="2287143"/>
                    </a:cubicBezTo>
                    <a:cubicBezTo>
                      <a:pt x="1774075" y="2287143"/>
                      <a:pt x="2287143" y="1774075"/>
                      <a:pt x="2287143" y="1143572"/>
                    </a:cubicBezTo>
                    <a:cubicBezTo>
                      <a:pt x="2287143" y="513069"/>
                      <a:pt x="1774075" y="0"/>
                      <a:pt x="1143572" y="0"/>
                    </a:cubicBezTo>
                    <a:close/>
                    <a:moveTo>
                      <a:pt x="1143572" y="1733523"/>
                    </a:moveTo>
                    <a:cubicBezTo>
                      <a:pt x="818418" y="1733523"/>
                      <a:pt x="553719" y="1468725"/>
                      <a:pt x="553719" y="1143572"/>
                    </a:cubicBezTo>
                    <a:cubicBezTo>
                      <a:pt x="553719" y="818418"/>
                      <a:pt x="818418" y="553620"/>
                      <a:pt x="1143572" y="553620"/>
                    </a:cubicBezTo>
                    <a:cubicBezTo>
                      <a:pt x="1468725" y="553620"/>
                      <a:pt x="1733424" y="818418"/>
                      <a:pt x="1733424" y="1143572"/>
                    </a:cubicBezTo>
                    <a:cubicBezTo>
                      <a:pt x="1733424" y="1468725"/>
                      <a:pt x="1468725" y="1733523"/>
                      <a:pt x="1143572" y="17335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任意多边形: 形状 70">
                <a:extLst>
                  <a:ext uri="{FF2B5EF4-FFF2-40B4-BE49-F238E27FC236}">
                    <a16:creationId xmlns:a16="http://schemas.microsoft.com/office/drawing/2014/main" id="{9E7F5CE7-1802-4A80-9F59-3E5D8D4F8E4A}"/>
                  </a:ext>
                </a:extLst>
              </p:cNvPr>
              <p:cNvSpPr/>
              <p:nvPr/>
            </p:nvSpPr>
            <p:spPr>
              <a:xfrm>
                <a:off x="11304522" y="4275446"/>
                <a:ext cx="358502" cy="307286"/>
              </a:xfrm>
              <a:custGeom>
                <a:avLst/>
                <a:gdLst>
                  <a:gd name="connsiteX0" fmla="*/ 3031705 w 3024111"/>
                  <a:gd name="connsiteY0" fmla="*/ 2592840 h 2592095"/>
                  <a:gd name="connsiteX1" fmla="*/ 1563477 w 3024111"/>
                  <a:gd name="connsiteY1" fmla="*/ 0 h 2592095"/>
                  <a:gd name="connsiteX2" fmla="*/ 445467 w 3024111"/>
                  <a:gd name="connsiteY2" fmla="*/ 562504 h 2592095"/>
                  <a:gd name="connsiteX3" fmla="*/ 0 w 3024111"/>
                  <a:gd name="connsiteY3" fmla="*/ 488450 h 2592095"/>
                  <a:gd name="connsiteX4" fmla="*/ 1114585 w 3024111"/>
                  <a:gd name="connsiteY4" fmla="*/ 2592989 h 2592095"/>
                  <a:gd name="connsiteX5" fmla="*/ 3031705 w 3024111"/>
                  <a:gd name="connsiteY5" fmla="*/ 2592989 h 259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11" h="2592095">
                    <a:moveTo>
                      <a:pt x="3031705" y="2592840"/>
                    </a:moveTo>
                    <a:lnTo>
                      <a:pt x="1563477" y="0"/>
                    </a:lnTo>
                    <a:cubicBezTo>
                      <a:pt x="1308357" y="340639"/>
                      <a:pt x="902895" y="562504"/>
                      <a:pt x="445467" y="562504"/>
                    </a:cubicBezTo>
                    <a:cubicBezTo>
                      <a:pt x="289566" y="562504"/>
                      <a:pt x="140117" y="535801"/>
                      <a:pt x="0" y="488450"/>
                    </a:cubicBezTo>
                    <a:lnTo>
                      <a:pt x="1114585" y="2592989"/>
                    </a:lnTo>
                    <a:lnTo>
                      <a:pt x="3031705" y="25929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任意多边形: 形状 71">
                <a:extLst>
                  <a:ext uri="{FF2B5EF4-FFF2-40B4-BE49-F238E27FC236}">
                    <a16:creationId xmlns:a16="http://schemas.microsoft.com/office/drawing/2014/main" id="{F49F3C7B-5704-452E-968B-7F4F73C4BDFF}"/>
                  </a:ext>
                </a:extLst>
              </p:cNvPr>
              <p:cNvSpPr/>
              <p:nvPr/>
            </p:nvSpPr>
            <p:spPr>
              <a:xfrm>
                <a:off x="11503425" y="4101121"/>
                <a:ext cx="93391" cy="165693"/>
              </a:xfrm>
              <a:custGeom>
                <a:avLst/>
                <a:gdLst>
                  <a:gd name="connsiteX0" fmla="*/ 798366 w 787793"/>
                  <a:gd name="connsiteY0" fmla="*/ 1397699 h 1397698"/>
                  <a:gd name="connsiteX1" fmla="*/ 790127 w 787793"/>
                  <a:gd name="connsiteY1" fmla="*/ 1143572 h 1397698"/>
                  <a:gd name="connsiteX2" fmla="*/ 790127 w 787793"/>
                  <a:gd name="connsiteY2" fmla="*/ 127064 h 1397698"/>
                  <a:gd name="connsiteX3" fmla="*/ 798366 w 787793"/>
                  <a:gd name="connsiteY3" fmla="*/ 0 h 1397698"/>
                  <a:gd name="connsiteX4" fmla="*/ 0 w 787793"/>
                  <a:gd name="connsiteY4" fmla="*/ 0 h 1397698"/>
                  <a:gd name="connsiteX5" fmla="*/ 165331 w 787793"/>
                  <a:gd name="connsiteY5" fmla="*/ 635318 h 1397698"/>
                  <a:gd name="connsiteX6" fmla="*/ 0 w 787793"/>
                  <a:gd name="connsiteY6" fmla="*/ 1397699 h 139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93" h="1397698">
                    <a:moveTo>
                      <a:pt x="798366" y="1397699"/>
                    </a:moveTo>
                    <a:cubicBezTo>
                      <a:pt x="788836" y="1353723"/>
                      <a:pt x="790127" y="1190327"/>
                      <a:pt x="790127" y="1143572"/>
                    </a:cubicBezTo>
                    <a:lnTo>
                      <a:pt x="790127" y="127064"/>
                    </a:lnTo>
                    <a:cubicBezTo>
                      <a:pt x="790127" y="80308"/>
                      <a:pt x="788935" y="43976"/>
                      <a:pt x="798366" y="0"/>
                    </a:cubicBezTo>
                    <a:lnTo>
                      <a:pt x="0" y="0"/>
                    </a:lnTo>
                    <a:cubicBezTo>
                      <a:pt x="100807" y="193027"/>
                      <a:pt x="165331" y="402930"/>
                      <a:pt x="165331" y="635318"/>
                    </a:cubicBezTo>
                    <a:cubicBezTo>
                      <a:pt x="165331" y="867705"/>
                      <a:pt x="100807" y="1204671"/>
                      <a:pt x="0" y="1397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82CC308-0C5A-41F1-9E9F-1908367DD83A}"/>
                </a:ext>
              </a:extLst>
            </p:cNvPr>
            <p:cNvGrpSpPr/>
            <p:nvPr/>
          </p:nvGrpSpPr>
          <p:grpSpPr>
            <a:xfrm>
              <a:off x="10089027" y="4927424"/>
              <a:ext cx="476376" cy="352105"/>
              <a:chOff x="7877944" y="623749"/>
              <a:chExt cx="244456" cy="180685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73" name="任意多边形: 形状 100">
                <a:extLst>
                  <a:ext uri="{FF2B5EF4-FFF2-40B4-BE49-F238E27FC236}">
                    <a16:creationId xmlns:a16="http://schemas.microsoft.com/office/drawing/2014/main" id="{361C5686-31B9-47AF-99A8-5F110836C9D6}"/>
                  </a:ext>
                </a:extLst>
              </p:cNvPr>
              <p:cNvSpPr/>
              <p:nvPr/>
            </p:nvSpPr>
            <p:spPr>
              <a:xfrm>
                <a:off x="7877944" y="645006"/>
                <a:ext cx="244456" cy="159428"/>
              </a:xfrm>
              <a:custGeom>
                <a:avLst/>
                <a:gdLst>
                  <a:gd name="connsiteX0" fmla="*/ 5844921 w 5844921"/>
                  <a:gd name="connsiteY0" fmla="*/ 3176588 h 3811905"/>
                  <a:gd name="connsiteX1" fmla="*/ 5844921 w 5844921"/>
                  <a:gd name="connsiteY1" fmla="*/ 635318 h 3811905"/>
                  <a:gd name="connsiteX2" fmla="*/ 5209604 w 5844921"/>
                  <a:gd name="connsiteY2" fmla="*/ 0 h 3811905"/>
                  <a:gd name="connsiteX3" fmla="*/ 635318 w 5844921"/>
                  <a:gd name="connsiteY3" fmla="*/ 0 h 3811905"/>
                  <a:gd name="connsiteX4" fmla="*/ 0 w 5844921"/>
                  <a:gd name="connsiteY4" fmla="*/ 635318 h 3811905"/>
                  <a:gd name="connsiteX5" fmla="*/ 0 w 5844921"/>
                  <a:gd name="connsiteY5" fmla="*/ 3176588 h 3811905"/>
                  <a:gd name="connsiteX6" fmla="*/ 635318 w 5844921"/>
                  <a:gd name="connsiteY6" fmla="*/ 3811905 h 3811905"/>
                  <a:gd name="connsiteX7" fmla="*/ 2033016 w 5844921"/>
                  <a:gd name="connsiteY7" fmla="*/ 3811905 h 3811905"/>
                  <a:gd name="connsiteX8" fmla="*/ 2089549 w 5844921"/>
                  <a:gd name="connsiteY8" fmla="*/ 3807736 h 3811905"/>
                  <a:gd name="connsiteX9" fmla="*/ 2383433 w 5844921"/>
                  <a:gd name="connsiteY9" fmla="*/ 3580908 h 3811905"/>
                  <a:gd name="connsiteX10" fmla="*/ 2625152 w 5844921"/>
                  <a:gd name="connsiteY10" fmla="*/ 2871139 h 3811905"/>
                  <a:gd name="connsiteX11" fmla="*/ 2922461 w 5844921"/>
                  <a:gd name="connsiteY11" fmla="*/ 2668334 h 3811905"/>
                  <a:gd name="connsiteX12" fmla="*/ 3216345 w 5844921"/>
                  <a:gd name="connsiteY12" fmla="*/ 2862254 h 3811905"/>
                  <a:gd name="connsiteX13" fmla="*/ 3465012 w 5844921"/>
                  <a:gd name="connsiteY13" fmla="*/ 3589941 h 3811905"/>
                  <a:gd name="connsiteX14" fmla="*/ 3755223 w 5844921"/>
                  <a:gd name="connsiteY14" fmla="*/ 3807736 h 3811905"/>
                  <a:gd name="connsiteX15" fmla="*/ 3811905 w 5844921"/>
                  <a:gd name="connsiteY15" fmla="*/ 3811905 h 3811905"/>
                  <a:gd name="connsiteX16" fmla="*/ 5209604 w 5844921"/>
                  <a:gd name="connsiteY16" fmla="*/ 3811905 h 3811905"/>
                  <a:gd name="connsiteX17" fmla="*/ 5844921 w 5844921"/>
                  <a:gd name="connsiteY17" fmla="*/ 3176588 h 3811905"/>
                  <a:gd name="connsiteX18" fmla="*/ 1588294 w 5844921"/>
                  <a:gd name="connsiteY18" fmla="*/ 2668334 h 3811905"/>
                  <a:gd name="connsiteX19" fmla="*/ 889445 w 5844921"/>
                  <a:gd name="connsiteY19" fmla="*/ 1969484 h 3811905"/>
                  <a:gd name="connsiteX20" fmla="*/ 1588294 w 5844921"/>
                  <a:gd name="connsiteY20" fmla="*/ 1270635 h 3811905"/>
                  <a:gd name="connsiteX21" fmla="*/ 2287143 w 5844921"/>
                  <a:gd name="connsiteY21" fmla="*/ 1969484 h 3811905"/>
                  <a:gd name="connsiteX22" fmla="*/ 1588294 w 5844921"/>
                  <a:gd name="connsiteY22" fmla="*/ 2668334 h 3811905"/>
                  <a:gd name="connsiteX23" fmla="*/ 4256627 w 5844921"/>
                  <a:gd name="connsiteY23" fmla="*/ 2668334 h 3811905"/>
                  <a:gd name="connsiteX24" fmla="*/ 3557778 w 5844921"/>
                  <a:gd name="connsiteY24" fmla="*/ 1969484 h 3811905"/>
                  <a:gd name="connsiteX25" fmla="*/ 4256627 w 5844921"/>
                  <a:gd name="connsiteY25" fmla="*/ 1270635 h 3811905"/>
                  <a:gd name="connsiteX26" fmla="*/ 4955477 w 5844921"/>
                  <a:gd name="connsiteY26" fmla="*/ 1969484 h 3811905"/>
                  <a:gd name="connsiteX27" fmla="*/ 4256627 w 5844921"/>
                  <a:gd name="connsiteY27" fmla="*/ 2668334 h 381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44921" h="3811905">
                    <a:moveTo>
                      <a:pt x="5844921" y="3176588"/>
                    </a:moveTo>
                    <a:lnTo>
                      <a:pt x="5844921" y="635318"/>
                    </a:lnTo>
                    <a:cubicBezTo>
                      <a:pt x="5844921" y="284999"/>
                      <a:pt x="5559922" y="0"/>
                      <a:pt x="5209604" y="0"/>
                    </a:cubicBezTo>
                    <a:lnTo>
                      <a:pt x="635318" y="0"/>
                    </a:lnTo>
                    <a:cubicBezTo>
                      <a:pt x="284999" y="0"/>
                      <a:pt x="0" y="284999"/>
                      <a:pt x="0" y="635318"/>
                    </a:cubicBezTo>
                    <a:lnTo>
                      <a:pt x="0" y="3176588"/>
                    </a:lnTo>
                    <a:cubicBezTo>
                      <a:pt x="0" y="3526906"/>
                      <a:pt x="284999" y="3811905"/>
                      <a:pt x="635318" y="3811905"/>
                    </a:cubicBezTo>
                    <a:lnTo>
                      <a:pt x="2033016" y="3811905"/>
                    </a:lnTo>
                    <a:cubicBezTo>
                      <a:pt x="2052076" y="3811905"/>
                      <a:pt x="2070887" y="3809870"/>
                      <a:pt x="2089549" y="3807736"/>
                    </a:cubicBezTo>
                    <a:cubicBezTo>
                      <a:pt x="2218896" y="3788379"/>
                      <a:pt x="2330722" y="3703653"/>
                      <a:pt x="2383433" y="3580908"/>
                    </a:cubicBezTo>
                    <a:lnTo>
                      <a:pt x="2625152" y="2871139"/>
                    </a:lnTo>
                    <a:cubicBezTo>
                      <a:pt x="2679005" y="2744423"/>
                      <a:pt x="2794404" y="2668334"/>
                      <a:pt x="2922461" y="2668334"/>
                    </a:cubicBezTo>
                    <a:cubicBezTo>
                      <a:pt x="3050666" y="2668334"/>
                      <a:pt x="3166065" y="2744423"/>
                      <a:pt x="3216345" y="2862254"/>
                    </a:cubicBezTo>
                    <a:lnTo>
                      <a:pt x="3465012" y="3589941"/>
                    </a:lnTo>
                    <a:cubicBezTo>
                      <a:pt x="3514596" y="3704795"/>
                      <a:pt x="3626025" y="3788527"/>
                      <a:pt x="3755223" y="3807736"/>
                    </a:cubicBezTo>
                    <a:cubicBezTo>
                      <a:pt x="3774034" y="3809870"/>
                      <a:pt x="3792697" y="3811905"/>
                      <a:pt x="3811905" y="3811905"/>
                    </a:cubicBezTo>
                    <a:lnTo>
                      <a:pt x="5209604" y="3811905"/>
                    </a:lnTo>
                    <a:cubicBezTo>
                      <a:pt x="5559922" y="3811905"/>
                      <a:pt x="5844921" y="3526906"/>
                      <a:pt x="5844921" y="3176588"/>
                    </a:cubicBezTo>
                    <a:close/>
                    <a:moveTo>
                      <a:pt x="1588294" y="2668334"/>
                    </a:moveTo>
                    <a:cubicBezTo>
                      <a:pt x="1202289" y="2668334"/>
                      <a:pt x="889445" y="2355489"/>
                      <a:pt x="889445" y="1969484"/>
                    </a:cubicBezTo>
                    <a:cubicBezTo>
                      <a:pt x="889445" y="1583479"/>
                      <a:pt x="1202289" y="1270635"/>
                      <a:pt x="1588294" y="1270635"/>
                    </a:cubicBezTo>
                    <a:cubicBezTo>
                      <a:pt x="1974299" y="1270635"/>
                      <a:pt x="2287143" y="1583479"/>
                      <a:pt x="2287143" y="1969484"/>
                    </a:cubicBezTo>
                    <a:cubicBezTo>
                      <a:pt x="2287143" y="2355489"/>
                      <a:pt x="1974299" y="2668334"/>
                      <a:pt x="1588294" y="2668334"/>
                    </a:cubicBezTo>
                    <a:close/>
                    <a:moveTo>
                      <a:pt x="4256627" y="2668334"/>
                    </a:moveTo>
                    <a:cubicBezTo>
                      <a:pt x="3870622" y="2668334"/>
                      <a:pt x="3557778" y="2355489"/>
                      <a:pt x="3557778" y="1969484"/>
                    </a:cubicBezTo>
                    <a:cubicBezTo>
                      <a:pt x="3557778" y="1583479"/>
                      <a:pt x="3870622" y="1270635"/>
                      <a:pt x="4256627" y="1270635"/>
                    </a:cubicBezTo>
                    <a:cubicBezTo>
                      <a:pt x="4642633" y="1270635"/>
                      <a:pt x="4955477" y="1583479"/>
                      <a:pt x="4955477" y="1969484"/>
                    </a:cubicBezTo>
                    <a:cubicBezTo>
                      <a:pt x="4955477" y="2355489"/>
                      <a:pt x="4642633" y="2668334"/>
                      <a:pt x="4256627" y="26683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101">
                <a:extLst>
                  <a:ext uri="{FF2B5EF4-FFF2-40B4-BE49-F238E27FC236}">
                    <a16:creationId xmlns:a16="http://schemas.microsoft.com/office/drawing/2014/main" id="{D3D4F935-0BBC-46D0-947D-426FD5501B94}"/>
                  </a:ext>
                </a:extLst>
              </p:cNvPr>
              <p:cNvSpPr/>
              <p:nvPr/>
            </p:nvSpPr>
            <p:spPr>
              <a:xfrm>
                <a:off x="7990995" y="767234"/>
                <a:ext cx="18068" cy="21257"/>
              </a:xfrm>
              <a:custGeom>
                <a:avLst/>
                <a:gdLst>
                  <a:gd name="connsiteX0" fmla="*/ 219433 w 432015"/>
                  <a:gd name="connsiteY0" fmla="*/ 0 h 508254"/>
                  <a:gd name="connsiteX1" fmla="*/ 158680 w 432015"/>
                  <a:gd name="connsiteY1" fmla="*/ 42040 h 508254"/>
                  <a:gd name="connsiteX2" fmla="*/ 0 w 432015"/>
                  <a:gd name="connsiteY2" fmla="*/ 508254 h 508254"/>
                  <a:gd name="connsiteX3" fmla="*/ 439114 w 432015"/>
                  <a:gd name="connsiteY3" fmla="*/ 508254 h 508254"/>
                  <a:gd name="connsiteX4" fmla="*/ 277108 w 432015"/>
                  <a:gd name="connsiteY4" fmla="*/ 34297 h 508254"/>
                  <a:gd name="connsiteX5" fmla="*/ 219433 w 432015"/>
                  <a:gd name="connsiteY5" fmla="*/ 0 h 50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015" h="508254">
                    <a:moveTo>
                      <a:pt x="219433" y="0"/>
                    </a:moveTo>
                    <a:cubicBezTo>
                      <a:pt x="186029" y="0"/>
                      <a:pt x="167714" y="24122"/>
                      <a:pt x="158680" y="42040"/>
                    </a:cubicBezTo>
                    <a:lnTo>
                      <a:pt x="0" y="508254"/>
                    </a:lnTo>
                    <a:lnTo>
                      <a:pt x="439114" y="508254"/>
                    </a:lnTo>
                    <a:lnTo>
                      <a:pt x="277108" y="34297"/>
                    </a:lnTo>
                    <a:cubicBezTo>
                      <a:pt x="265791" y="13352"/>
                      <a:pt x="243704" y="0"/>
                      <a:pt x="2194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102">
                <a:extLst>
                  <a:ext uri="{FF2B5EF4-FFF2-40B4-BE49-F238E27FC236}">
                    <a16:creationId xmlns:a16="http://schemas.microsoft.com/office/drawing/2014/main" id="{5958E412-B647-476A-9741-57D2D3097567}"/>
                  </a:ext>
                </a:extLst>
              </p:cNvPr>
              <p:cNvSpPr/>
              <p:nvPr/>
            </p:nvSpPr>
            <p:spPr>
              <a:xfrm>
                <a:off x="7898956" y="623749"/>
                <a:ext cx="201942" cy="10629"/>
              </a:xfrm>
              <a:custGeom>
                <a:avLst/>
                <a:gdLst>
                  <a:gd name="connsiteX0" fmla="*/ 132920 w 4828413"/>
                  <a:gd name="connsiteY0" fmla="*/ 254127 h 254127"/>
                  <a:gd name="connsiteX1" fmla="*/ 4707207 w 4828413"/>
                  <a:gd name="connsiteY1" fmla="*/ 254127 h 254127"/>
                  <a:gd name="connsiteX2" fmla="*/ 4840127 w 4828413"/>
                  <a:gd name="connsiteY2" fmla="*/ 265195 h 254127"/>
                  <a:gd name="connsiteX3" fmla="*/ 4326016 w 4828413"/>
                  <a:gd name="connsiteY3" fmla="*/ 0 h 254127"/>
                  <a:gd name="connsiteX4" fmla="*/ 514111 w 4828413"/>
                  <a:gd name="connsiteY4" fmla="*/ 0 h 254127"/>
                  <a:gd name="connsiteX5" fmla="*/ 0 w 4828413"/>
                  <a:gd name="connsiteY5" fmla="*/ 265195 h 254127"/>
                  <a:gd name="connsiteX6" fmla="*/ 132920 w 4828413"/>
                  <a:gd name="connsiteY6" fmla="*/ 254127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8413" h="254127">
                    <a:moveTo>
                      <a:pt x="132920" y="254127"/>
                    </a:moveTo>
                    <a:lnTo>
                      <a:pt x="4707207" y="254127"/>
                    </a:lnTo>
                    <a:cubicBezTo>
                      <a:pt x="4752423" y="254127"/>
                      <a:pt x="4796647" y="258594"/>
                      <a:pt x="4840127" y="265195"/>
                    </a:cubicBezTo>
                    <a:cubicBezTo>
                      <a:pt x="4724628" y="105224"/>
                      <a:pt x="4537855" y="0"/>
                      <a:pt x="4326016" y="0"/>
                    </a:cubicBezTo>
                    <a:lnTo>
                      <a:pt x="514111" y="0"/>
                    </a:lnTo>
                    <a:cubicBezTo>
                      <a:pt x="302272" y="0"/>
                      <a:pt x="115499" y="105224"/>
                      <a:pt x="0" y="265195"/>
                    </a:cubicBezTo>
                    <a:cubicBezTo>
                      <a:pt x="43480" y="258594"/>
                      <a:pt x="87704" y="254127"/>
                      <a:pt x="132920" y="25412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2979979-AC71-4F0D-899C-FFF6CC589CC7}"/>
                </a:ext>
              </a:extLst>
            </p:cNvPr>
            <p:cNvGrpSpPr/>
            <p:nvPr/>
          </p:nvGrpSpPr>
          <p:grpSpPr>
            <a:xfrm>
              <a:off x="8781655" y="6111491"/>
              <a:ext cx="643458" cy="470319"/>
              <a:chOff x="8807030" y="6203387"/>
              <a:chExt cx="643458" cy="470319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70" name="任意多边形: 形状 108">
                <a:extLst>
                  <a:ext uri="{FF2B5EF4-FFF2-40B4-BE49-F238E27FC236}">
                    <a16:creationId xmlns:a16="http://schemas.microsoft.com/office/drawing/2014/main" id="{DB1E740E-E402-4432-82BF-B6B5D78C6D27}"/>
                  </a:ext>
                </a:extLst>
              </p:cNvPr>
              <p:cNvSpPr/>
              <p:nvPr/>
            </p:nvSpPr>
            <p:spPr>
              <a:xfrm>
                <a:off x="8914308" y="6358437"/>
                <a:ext cx="428972" cy="166679"/>
              </a:xfrm>
              <a:custGeom>
                <a:avLst/>
                <a:gdLst>
                  <a:gd name="connsiteX0" fmla="*/ 3521595 w 4218508"/>
                  <a:gd name="connsiteY0" fmla="*/ 1639764 h 1639119"/>
                  <a:gd name="connsiteX1" fmla="*/ 3429821 w 4218508"/>
                  <a:gd name="connsiteY1" fmla="*/ 1551565 h 1639119"/>
                  <a:gd name="connsiteX2" fmla="*/ 2113969 w 4218508"/>
                  <a:gd name="connsiteY2" fmla="*/ 1016508 h 1639119"/>
                  <a:gd name="connsiteX3" fmla="*/ 798118 w 4218508"/>
                  <a:gd name="connsiteY3" fmla="*/ 1551565 h 1639119"/>
                  <a:gd name="connsiteX4" fmla="*/ 706344 w 4218508"/>
                  <a:gd name="connsiteY4" fmla="*/ 1639764 h 1639119"/>
                  <a:gd name="connsiteX5" fmla="*/ 0 w 4218508"/>
                  <a:gd name="connsiteY5" fmla="*/ 903938 h 1639119"/>
                  <a:gd name="connsiteX6" fmla="*/ 91625 w 4218508"/>
                  <a:gd name="connsiteY6" fmla="*/ 815887 h 1639119"/>
                  <a:gd name="connsiteX7" fmla="*/ 2113969 w 4218508"/>
                  <a:gd name="connsiteY7" fmla="*/ 0 h 1639119"/>
                  <a:gd name="connsiteX8" fmla="*/ 4136314 w 4218508"/>
                  <a:gd name="connsiteY8" fmla="*/ 815887 h 1639119"/>
                  <a:gd name="connsiteX9" fmla="*/ 4227939 w 4218508"/>
                  <a:gd name="connsiteY9" fmla="*/ 903938 h 163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18508" h="1639119">
                    <a:moveTo>
                      <a:pt x="3521595" y="1639764"/>
                    </a:moveTo>
                    <a:lnTo>
                      <a:pt x="3429821" y="1551565"/>
                    </a:lnTo>
                    <a:cubicBezTo>
                      <a:pt x="3071264" y="1206458"/>
                      <a:pt x="2603809" y="1016508"/>
                      <a:pt x="2113969" y="1016508"/>
                    </a:cubicBezTo>
                    <a:cubicBezTo>
                      <a:pt x="1624130" y="1016508"/>
                      <a:pt x="1156675" y="1206458"/>
                      <a:pt x="798118" y="1551565"/>
                    </a:cubicBezTo>
                    <a:lnTo>
                      <a:pt x="706344" y="1639764"/>
                    </a:lnTo>
                    <a:lnTo>
                      <a:pt x="0" y="903938"/>
                    </a:lnTo>
                    <a:lnTo>
                      <a:pt x="91625" y="815887"/>
                    </a:lnTo>
                    <a:cubicBezTo>
                      <a:pt x="639536" y="289715"/>
                      <a:pt x="1357693" y="0"/>
                      <a:pt x="2113969" y="0"/>
                    </a:cubicBezTo>
                    <a:cubicBezTo>
                      <a:pt x="2870245" y="0"/>
                      <a:pt x="3588402" y="289715"/>
                      <a:pt x="4136314" y="815887"/>
                    </a:cubicBezTo>
                    <a:lnTo>
                      <a:pt x="4227939" y="90393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109">
                <a:extLst>
                  <a:ext uri="{FF2B5EF4-FFF2-40B4-BE49-F238E27FC236}">
                    <a16:creationId xmlns:a16="http://schemas.microsoft.com/office/drawing/2014/main" id="{635B97F3-C92E-4606-B6A3-F7C4D95DAF6B}"/>
                  </a:ext>
                </a:extLst>
              </p:cNvPr>
              <p:cNvSpPr/>
              <p:nvPr/>
            </p:nvSpPr>
            <p:spPr>
              <a:xfrm>
                <a:off x="8807030" y="6203387"/>
                <a:ext cx="643458" cy="209318"/>
              </a:xfrm>
              <a:custGeom>
                <a:avLst/>
                <a:gdLst>
                  <a:gd name="connsiteX0" fmla="*/ 5634472 w 6327762"/>
                  <a:gd name="connsiteY0" fmla="*/ 2062350 h 2058428"/>
                  <a:gd name="connsiteX1" fmla="*/ 5542748 w 6327762"/>
                  <a:gd name="connsiteY1" fmla="*/ 1974448 h 2058428"/>
                  <a:gd name="connsiteX2" fmla="*/ 3168944 w 6327762"/>
                  <a:gd name="connsiteY2" fmla="*/ 1016508 h 2058428"/>
                  <a:gd name="connsiteX3" fmla="*/ 795140 w 6327762"/>
                  <a:gd name="connsiteY3" fmla="*/ 1974448 h 2058428"/>
                  <a:gd name="connsiteX4" fmla="*/ 703416 w 6327762"/>
                  <a:gd name="connsiteY4" fmla="*/ 2062350 h 2058428"/>
                  <a:gd name="connsiteX5" fmla="*/ 0 w 6327762"/>
                  <a:gd name="connsiteY5" fmla="*/ 1329700 h 2058428"/>
                  <a:gd name="connsiteX6" fmla="*/ 91575 w 6327762"/>
                  <a:gd name="connsiteY6" fmla="*/ 1241798 h 2058428"/>
                  <a:gd name="connsiteX7" fmla="*/ 3168944 w 6327762"/>
                  <a:gd name="connsiteY7" fmla="*/ 0 h 2058428"/>
                  <a:gd name="connsiteX8" fmla="*/ 6246412 w 6327762"/>
                  <a:gd name="connsiteY8" fmla="*/ 1241649 h 2058428"/>
                  <a:gd name="connsiteX9" fmla="*/ 6338037 w 6327762"/>
                  <a:gd name="connsiteY9" fmla="*/ 1329600 h 205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27762" h="2058428">
                    <a:moveTo>
                      <a:pt x="5634472" y="2062350"/>
                    </a:moveTo>
                    <a:lnTo>
                      <a:pt x="5542748" y="1974448"/>
                    </a:lnTo>
                    <a:cubicBezTo>
                      <a:pt x="4899688" y="1356800"/>
                      <a:pt x="4056602" y="1016508"/>
                      <a:pt x="3168944" y="1016508"/>
                    </a:cubicBezTo>
                    <a:cubicBezTo>
                      <a:pt x="2281286" y="1016508"/>
                      <a:pt x="1438200" y="1356800"/>
                      <a:pt x="795140" y="1974448"/>
                    </a:cubicBezTo>
                    <a:lnTo>
                      <a:pt x="703416" y="2062350"/>
                    </a:lnTo>
                    <a:lnTo>
                      <a:pt x="0" y="1329700"/>
                    </a:lnTo>
                    <a:lnTo>
                      <a:pt x="91575" y="1241798"/>
                    </a:lnTo>
                    <a:cubicBezTo>
                      <a:pt x="924983" y="441049"/>
                      <a:pt x="2017878" y="0"/>
                      <a:pt x="3168944" y="0"/>
                    </a:cubicBezTo>
                    <a:cubicBezTo>
                      <a:pt x="4320010" y="0"/>
                      <a:pt x="5412905" y="441049"/>
                      <a:pt x="6246412" y="1241649"/>
                    </a:cubicBezTo>
                    <a:lnTo>
                      <a:pt x="6338037" y="13296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110">
                <a:extLst>
                  <a:ext uri="{FF2B5EF4-FFF2-40B4-BE49-F238E27FC236}">
                    <a16:creationId xmlns:a16="http://schemas.microsoft.com/office/drawing/2014/main" id="{CC2A8216-94D0-4956-9659-8225809E3139}"/>
                  </a:ext>
                </a:extLst>
              </p:cNvPr>
              <p:cNvSpPr/>
              <p:nvPr/>
            </p:nvSpPr>
            <p:spPr>
              <a:xfrm>
                <a:off x="9021632" y="6513487"/>
                <a:ext cx="214486" cy="160219"/>
              </a:xfrm>
              <a:custGeom>
                <a:avLst/>
                <a:gdLst>
                  <a:gd name="connsiteX0" fmla="*/ 1058548 w 2109254"/>
                  <a:gd name="connsiteY0" fmla="*/ 1581196 h 1575587"/>
                  <a:gd name="connsiteX1" fmla="*/ 0 w 2109254"/>
                  <a:gd name="connsiteY1" fmla="*/ 478374 h 1575587"/>
                  <a:gd name="connsiteX2" fmla="*/ 91724 w 2109254"/>
                  <a:gd name="connsiteY2" fmla="*/ 390472 h 1575587"/>
                  <a:gd name="connsiteX3" fmla="*/ 1058548 w 2109254"/>
                  <a:gd name="connsiteY3" fmla="*/ 0 h 1575587"/>
                  <a:gd name="connsiteX4" fmla="*/ 2025372 w 2109254"/>
                  <a:gd name="connsiteY4" fmla="*/ 390472 h 1575587"/>
                  <a:gd name="connsiteX5" fmla="*/ 2117096 w 2109254"/>
                  <a:gd name="connsiteY5" fmla="*/ 478374 h 157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254" h="1575587">
                    <a:moveTo>
                      <a:pt x="1058548" y="1581196"/>
                    </a:moveTo>
                    <a:lnTo>
                      <a:pt x="0" y="478374"/>
                    </a:lnTo>
                    <a:lnTo>
                      <a:pt x="91724" y="390472"/>
                    </a:lnTo>
                    <a:cubicBezTo>
                      <a:pt x="353991" y="138777"/>
                      <a:pt x="697311" y="0"/>
                      <a:pt x="1058548" y="0"/>
                    </a:cubicBezTo>
                    <a:cubicBezTo>
                      <a:pt x="1419786" y="0"/>
                      <a:pt x="1763105" y="138777"/>
                      <a:pt x="2025372" y="390472"/>
                    </a:cubicBezTo>
                    <a:lnTo>
                      <a:pt x="2117096" y="47837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268F09C0-6319-4AD2-B954-ED1A6A8CE364}"/>
                </a:ext>
              </a:extLst>
            </p:cNvPr>
            <p:cNvGrpSpPr/>
            <p:nvPr/>
          </p:nvGrpSpPr>
          <p:grpSpPr>
            <a:xfrm>
              <a:off x="7635646" y="4115655"/>
              <a:ext cx="253035" cy="391713"/>
              <a:chOff x="9398569" y="8406667"/>
              <a:chExt cx="3938969" cy="6097757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0E208FEE-FAE7-4DBD-95A7-8C14E9AA064D}"/>
                  </a:ext>
                </a:extLst>
              </p:cNvPr>
              <p:cNvGrpSpPr/>
              <p:nvPr/>
            </p:nvGrpSpPr>
            <p:grpSpPr>
              <a:xfrm>
                <a:off x="9814057" y="8406667"/>
                <a:ext cx="3514695" cy="6097757"/>
                <a:chOff x="9814057" y="8406667"/>
                <a:chExt cx="3514695" cy="6097757"/>
              </a:xfrm>
            </p:grpSpPr>
            <p:sp>
              <p:nvSpPr>
                <p:cNvPr id="67" name="任意多边形: 形状 45">
                  <a:extLst>
                    <a:ext uri="{FF2B5EF4-FFF2-40B4-BE49-F238E27FC236}">
                      <a16:creationId xmlns:a16="http://schemas.microsoft.com/office/drawing/2014/main" id="{AB811A51-8E51-4764-9176-6FFBCD84CE35}"/>
                    </a:ext>
                  </a:extLst>
                </p:cNvPr>
                <p:cNvSpPr/>
                <p:nvPr/>
              </p:nvSpPr>
              <p:spPr>
                <a:xfrm>
                  <a:off x="13011093" y="10312619"/>
                  <a:ext cx="317659" cy="762381"/>
                </a:xfrm>
                <a:custGeom>
                  <a:avLst/>
                  <a:gdLst>
                    <a:gd name="connsiteX0" fmla="*/ 130389 w 317658"/>
                    <a:gd name="connsiteY0" fmla="*/ 762381 h 762381"/>
                    <a:gd name="connsiteX1" fmla="*/ 178435 w 317658"/>
                    <a:gd name="connsiteY1" fmla="*/ 762381 h 762381"/>
                    <a:gd name="connsiteX2" fmla="*/ 326444 w 317658"/>
                    <a:gd name="connsiteY2" fmla="*/ 614372 h 762381"/>
                    <a:gd name="connsiteX3" fmla="*/ 326444 w 317658"/>
                    <a:gd name="connsiteY3" fmla="*/ 148009 h 762381"/>
                    <a:gd name="connsiteX4" fmla="*/ 178435 w 317658"/>
                    <a:gd name="connsiteY4" fmla="*/ 0 h 762381"/>
                    <a:gd name="connsiteX5" fmla="*/ 131928 w 317658"/>
                    <a:gd name="connsiteY5" fmla="*/ 0 h 762381"/>
                    <a:gd name="connsiteX6" fmla="*/ 0 w 317658"/>
                    <a:gd name="connsiteY6" fmla="*/ 380694 h 762381"/>
                    <a:gd name="connsiteX7" fmla="*/ 130389 w 317658"/>
                    <a:gd name="connsiteY7" fmla="*/ 762381 h 76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7658" h="762381">
                      <a:moveTo>
                        <a:pt x="130389" y="762381"/>
                      </a:moveTo>
                      <a:lnTo>
                        <a:pt x="178435" y="762381"/>
                      </a:lnTo>
                      <a:cubicBezTo>
                        <a:pt x="260133" y="762381"/>
                        <a:pt x="326444" y="696070"/>
                        <a:pt x="326444" y="614372"/>
                      </a:cubicBezTo>
                      <a:lnTo>
                        <a:pt x="326444" y="148009"/>
                      </a:lnTo>
                      <a:cubicBezTo>
                        <a:pt x="326444" y="66311"/>
                        <a:pt x="260133" y="0"/>
                        <a:pt x="178435" y="0"/>
                      </a:cubicBezTo>
                      <a:lnTo>
                        <a:pt x="131928" y="0"/>
                      </a:lnTo>
                      <a:cubicBezTo>
                        <a:pt x="131928" y="0"/>
                        <a:pt x="0" y="41296"/>
                        <a:pt x="0" y="380694"/>
                      </a:cubicBezTo>
                      <a:cubicBezTo>
                        <a:pt x="0" y="720093"/>
                        <a:pt x="130389" y="762381"/>
                        <a:pt x="130389" y="762381"/>
                      </a:cubicBezTo>
                      <a:close/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任意多边形: 形状 46">
                  <a:extLst>
                    <a:ext uri="{FF2B5EF4-FFF2-40B4-BE49-F238E27FC236}">
                      <a16:creationId xmlns:a16="http://schemas.microsoft.com/office/drawing/2014/main" id="{92FD09C4-5D42-4403-98D1-72F9030B345E}"/>
                    </a:ext>
                  </a:extLst>
                </p:cNvPr>
                <p:cNvSpPr/>
                <p:nvPr/>
              </p:nvSpPr>
              <p:spPr>
                <a:xfrm>
                  <a:off x="9814057" y="8406667"/>
                  <a:ext cx="2973286" cy="1118159"/>
                </a:xfrm>
                <a:custGeom>
                  <a:avLst/>
                  <a:gdLst>
                    <a:gd name="connsiteX0" fmla="*/ 2980930 w 2973285"/>
                    <a:gd name="connsiteY0" fmla="*/ 1119449 h 1118158"/>
                    <a:gd name="connsiteX1" fmla="*/ 2536555 w 2973285"/>
                    <a:gd name="connsiteY1" fmla="*/ 535702 h 1118158"/>
                    <a:gd name="connsiteX2" fmla="*/ 2467315 w 2973285"/>
                    <a:gd name="connsiteY2" fmla="*/ 235961 h 1118158"/>
                    <a:gd name="connsiteX3" fmla="*/ 1499250 w 2973285"/>
                    <a:gd name="connsiteY3" fmla="*/ 0 h 1118158"/>
                    <a:gd name="connsiteX4" fmla="*/ 513614 w 2973285"/>
                    <a:gd name="connsiteY4" fmla="*/ 235961 h 1118158"/>
                    <a:gd name="connsiteX5" fmla="*/ 444375 w 2973285"/>
                    <a:gd name="connsiteY5" fmla="*/ 535702 h 1118158"/>
                    <a:gd name="connsiteX6" fmla="*/ 0 w 2973285"/>
                    <a:gd name="connsiteY6" fmla="*/ 1119449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2980930" y="1119449"/>
                      </a:moveTo>
                      <a:cubicBezTo>
                        <a:pt x="2873174" y="992733"/>
                        <a:pt x="2614232" y="948906"/>
                        <a:pt x="2536555" y="535702"/>
                      </a:cubicBezTo>
                      <a:cubicBezTo>
                        <a:pt x="2497939" y="329869"/>
                        <a:pt x="2483347" y="359947"/>
                        <a:pt x="2467315" y="235961"/>
                      </a:cubicBezTo>
                      <a:cubicBezTo>
                        <a:pt x="2444434" y="59363"/>
                        <a:pt x="2143552" y="0"/>
                        <a:pt x="1499250" y="0"/>
                      </a:cubicBezTo>
                      <a:cubicBezTo>
                        <a:pt x="854899" y="0"/>
                        <a:pt x="537489" y="52612"/>
                        <a:pt x="513614" y="235961"/>
                      </a:cubicBezTo>
                      <a:cubicBezTo>
                        <a:pt x="498972" y="348283"/>
                        <a:pt x="482345" y="306590"/>
                        <a:pt x="444375" y="535702"/>
                      </a:cubicBezTo>
                      <a:cubicBezTo>
                        <a:pt x="375483" y="950445"/>
                        <a:pt x="107657" y="992882"/>
                        <a:pt x="0" y="1119449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任意多边形: 形状 47">
                  <a:extLst>
                    <a:ext uri="{FF2B5EF4-FFF2-40B4-BE49-F238E27FC236}">
                      <a16:creationId xmlns:a16="http://schemas.microsoft.com/office/drawing/2014/main" id="{92033706-E027-4D50-B276-2C28CB7B4FBF}"/>
                    </a:ext>
                  </a:extLst>
                </p:cNvPr>
                <p:cNvSpPr/>
                <p:nvPr/>
              </p:nvSpPr>
              <p:spPr>
                <a:xfrm>
                  <a:off x="9814057" y="13386265"/>
                  <a:ext cx="2973286" cy="1118159"/>
                </a:xfrm>
                <a:custGeom>
                  <a:avLst/>
                  <a:gdLst>
                    <a:gd name="connsiteX0" fmla="*/ 0 w 2973285"/>
                    <a:gd name="connsiteY0" fmla="*/ 0 h 1118158"/>
                    <a:gd name="connsiteX1" fmla="*/ 444375 w 2973285"/>
                    <a:gd name="connsiteY1" fmla="*/ 583748 h 1118158"/>
                    <a:gd name="connsiteX2" fmla="*/ 513614 w 2973285"/>
                    <a:gd name="connsiteY2" fmla="*/ 883488 h 1118158"/>
                    <a:gd name="connsiteX3" fmla="*/ 1481679 w 2973285"/>
                    <a:gd name="connsiteY3" fmla="*/ 1119450 h 1118158"/>
                    <a:gd name="connsiteX4" fmla="*/ 2467315 w 2973285"/>
                    <a:gd name="connsiteY4" fmla="*/ 883488 h 1118158"/>
                    <a:gd name="connsiteX5" fmla="*/ 2536555 w 2973285"/>
                    <a:gd name="connsiteY5" fmla="*/ 583748 h 1118158"/>
                    <a:gd name="connsiteX6" fmla="*/ 2980930 w 2973285"/>
                    <a:gd name="connsiteY6" fmla="*/ 0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0" y="0"/>
                      </a:moveTo>
                      <a:cubicBezTo>
                        <a:pt x="107756" y="126716"/>
                        <a:pt x="366697" y="170543"/>
                        <a:pt x="444375" y="583748"/>
                      </a:cubicBezTo>
                      <a:cubicBezTo>
                        <a:pt x="482990" y="789581"/>
                        <a:pt x="497583" y="759502"/>
                        <a:pt x="513614" y="883488"/>
                      </a:cubicBezTo>
                      <a:cubicBezTo>
                        <a:pt x="536496" y="1060087"/>
                        <a:pt x="837378" y="1119450"/>
                        <a:pt x="1481679" y="1119450"/>
                      </a:cubicBezTo>
                      <a:cubicBezTo>
                        <a:pt x="2126031" y="1119450"/>
                        <a:pt x="2443441" y="1066837"/>
                        <a:pt x="2467315" y="883488"/>
                      </a:cubicBezTo>
                      <a:cubicBezTo>
                        <a:pt x="2481957" y="771166"/>
                        <a:pt x="2498584" y="812859"/>
                        <a:pt x="2536555" y="583748"/>
                      </a:cubicBezTo>
                      <a:cubicBezTo>
                        <a:pt x="2605447" y="169004"/>
                        <a:pt x="2873273" y="126568"/>
                        <a:pt x="2980930" y="0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任意多边形: 形状 48">
                <a:extLst>
                  <a:ext uri="{FF2B5EF4-FFF2-40B4-BE49-F238E27FC236}">
                    <a16:creationId xmlns:a16="http://schemas.microsoft.com/office/drawing/2014/main" id="{19170B7C-8CB5-4AAE-B37D-204215F9858E}"/>
                  </a:ext>
                </a:extLst>
              </p:cNvPr>
              <p:cNvSpPr/>
              <p:nvPr/>
            </p:nvSpPr>
            <p:spPr>
              <a:xfrm>
                <a:off x="13083411" y="11583254"/>
                <a:ext cx="254127" cy="1016508"/>
              </a:xfrm>
              <a:custGeom>
                <a:avLst/>
                <a:gdLst>
                  <a:gd name="connsiteX0" fmla="*/ 0 w 254127"/>
                  <a:gd name="connsiteY0" fmla="*/ 1016508 h 1016508"/>
                  <a:gd name="connsiteX1" fmla="*/ 127064 w 254127"/>
                  <a:gd name="connsiteY1" fmla="*/ 1016508 h 1016508"/>
                  <a:gd name="connsiteX2" fmla="*/ 254127 w 254127"/>
                  <a:gd name="connsiteY2" fmla="*/ 889445 h 1016508"/>
                  <a:gd name="connsiteX3" fmla="*/ 254127 w 254127"/>
                  <a:gd name="connsiteY3" fmla="*/ 127064 h 1016508"/>
                  <a:gd name="connsiteX4" fmla="*/ 127064 w 254127"/>
                  <a:gd name="connsiteY4" fmla="*/ 0 h 1016508"/>
                  <a:gd name="connsiteX5" fmla="*/ 0 w 254127"/>
                  <a:gd name="connsiteY5" fmla="*/ 0 h 10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127" h="1016508">
                    <a:moveTo>
                      <a:pt x="0" y="1016508"/>
                    </a:moveTo>
                    <a:lnTo>
                      <a:pt x="127064" y="1016508"/>
                    </a:lnTo>
                    <a:cubicBezTo>
                      <a:pt x="197197" y="1016508"/>
                      <a:pt x="254127" y="959578"/>
                      <a:pt x="254127" y="889445"/>
                    </a:cubicBezTo>
                    <a:lnTo>
                      <a:pt x="254127" y="127064"/>
                    </a:lnTo>
                    <a:cubicBezTo>
                      <a:pt x="254127" y="56930"/>
                      <a:pt x="197197" y="0"/>
                      <a:pt x="12706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49">
                <a:extLst>
                  <a:ext uri="{FF2B5EF4-FFF2-40B4-BE49-F238E27FC236}">
                    <a16:creationId xmlns:a16="http://schemas.microsoft.com/office/drawing/2014/main" id="{8D721649-F783-475A-B35A-CB29CAD9D2A0}"/>
                  </a:ext>
                </a:extLst>
              </p:cNvPr>
              <p:cNvSpPr/>
              <p:nvPr/>
            </p:nvSpPr>
            <p:spPr>
              <a:xfrm>
                <a:off x="9398569" y="9296111"/>
                <a:ext cx="3811905" cy="4320159"/>
              </a:xfrm>
              <a:custGeom>
                <a:avLst/>
                <a:gdLst>
                  <a:gd name="connsiteX0" fmla="*/ 3684842 w 3811905"/>
                  <a:gd name="connsiteY0" fmla="*/ 1188441 h 4320159"/>
                  <a:gd name="connsiteX1" fmla="*/ 3811905 w 3811905"/>
                  <a:gd name="connsiteY1" fmla="*/ 1061377 h 4320159"/>
                  <a:gd name="connsiteX2" fmla="*/ 3811905 w 3811905"/>
                  <a:gd name="connsiteY2" fmla="*/ 762381 h 4320159"/>
                  <a:gd name="connsiteX3" fmla="*/ 3049524 w 3811905"/>
                  <a:gd name="connsiteY3" fmla="*/ 0 h 4320159"/>
                  <a:gd name="connsiteX4" fmla="*/ 762381 w 3811905"/>
                  <a:gd name="connsiteY4" fmla="*/ 0 h 4320159"/>
                  <a:gd name="connsiteX5" fmla="*/ 0 w 3811905"/>
                  <a:gd name="connsiteY5" fmla="*/ 762381 h 4320159"/>
                  <a:gd name="connsiteX6" fmla="*/ 0 w 3811905"/>
                  <a:gd name="connsiteY6" fmla="*/ 3557778 h 4320159"/>
                  <a:gd name="connsiteX7" fmla="*/ 762381 w 3811905"/>
                  <a:gd name="connsiteY7" fmla="*/ 4320159 h 4320159"/>
                  <a:gd name="connsiteX8" fmla="*/ 3049524 w 3811905"/>
                  <a:gd name="connsiteY8" fmla="*/ 4320159 h 4320159"/>
                  <a:gd name="connsiteX9" fmla="*/ 3811905 w 3811905"/>
                  <a:gd name="connsiteY9" fmla="*/ 3557778 h 4320159"/>
                  <a:gd name="connsiteX10" fmla="*/ 3811905 w 3811905"/>
                  <a:gd name="connsiteY10" fmla="*/ 1737990 h 4320159"/>
                  <a:gd name="connsiteX11" fmla="*/ 3684842 w 3811905"/>
                  <a:gd name="connsiteY11" fmla="*/ 1610927 h 4320159"/>
                  <a:gd name="connsiteX12" fmla="*/ 3684842 w 3811905"/>
                  <a:gd name="connsiteY12" fmla="*/ 1188441 h 4320159"/>
                  <a:gd name="connsiteX13" fmla="*/ 1461230 w 3811905"/>
                  <a:gd name="connsiteY13" fmla="*/ 1016508 h 4320159"/>
                  <a:gd name="connsiteX14" fmla="*/ 1651826 w 3811905"/>
                  <a:gd name="connsiteY14" fmla="*/ 1207103 h 4320159"/>
                  <a:gd name="connsiteX15" fmla="*/ 1461230 w 3811905"/>
                  <a:gd name="connsiteY15" fmla="*/ 1397699 h 4320159"/>
                  <a:gd name="connsiteX16" fmla="*/ 1270635 w 3811905"/>
                  <a:gd name="connsiteY16" fmla="*/ 1207103 h 4320159"/>
                  <a:gd name="connsiteX17" fmla="*/ 1461230 w 3811905"/>
                  <a:gd name="connsiteY17" fmla="*/ 1016508 h 4320159"/>
                  <a:gd name="connsiteX18" fmla="*/ 825913 w 3811905"/>
                  <a:gd name="connsiteY18" fmla="*/ 1143572 h 4320159"/>
                  <a:gd name="connsiteX19" fmla="*/ 1016508 w 3811905"/>
                  <a:gd name="connsiteY19" fmla="*/ 1334167 h 4320159"/>
                  <a:gd name="connsiteX20" fmla="*/ 825913 w 3811905"/>
                  <a:gd name="connsiteY20" fmla="*/ 1524762 h 4320159"/>
                  <a:gd name="connsiteX21" fmla="*/ 635318 w 3811905"/>
                  <a:gd name="connsiteY21" fmla="*/ 1334167 h 4320159"/>
                  <a:gd name="connsiteX22" fmla="*/ 825913 w 3811905"/>
                  <a:gd name="connsiteY22" fmla="*/ 1143572 h 4320159"/>
                  <a:gd name="connsiteX23" fmla="*/ 889445 w 3811905"/>
                  <a:gd name="connsiteY23" fmla="*/ 2414207 h 4320159"/>
                  <a:gd name="connsiteX24" fmla="*/ 635318 w 3811905"/>
                  <a:gd name="connsiteY24" fmla="*/ 2160080 h 4320159"/>
                  <a:gd name="connsiteX25" fmla="*/ 889445 w 3811905"/>
                  <a:gd name="connsiteY25" fmla="*/ 1905953 h 4320159"/>
                  <a:gd name="connsiteX26" fmla="*/ 1143572 w 3811905"/>
                  <a:gd name="connsiteY26" fmla="*/ 2160080 h 4320159"/>
                  <a:gd name="connsiteX27" fmla="*/ 889445 w 3811905"/>
                  <a:gd name="connsiteY27" fmla="*/ 2414207 h 4320159"/>
                  <a:gd name="connsiteX28" fmla="*/ 1397699 w 3811905"/>
                  <a:gd name="connsiteY28" fmla="*/ 3430715 h 4320159"/>
                  <a:gd name="connsiteX29" fmla="*/ 1143572 w 3811905"/>
                  <a:gd name="connsiteY29" fmla="*/ 3176588 h 4320159"/>
                  <a:gd name="connsiteX30" fmla="*/ 1397699 w 3811905"/>
                  <a:gd name="connsiteY30" fmla="*/ 2922461 h 4320159"/>
                  <a:gd name="connsiteX31" fmla="*/ 1651826 w 3811905"/>
                  <a:gd name="connsiteY31" fmla="*/ 3176588 h 4320159"/>
                  <a:gd name="connsiteX32" fmla="*/ 1397699 w 3811905"/>
                  <a:gd name="connsiteY32" fmla="*/ 3430715 h 4320159"/>
                  <a:gd name="connsiteX33" fmla="*/ 1524762 w 3811905"/>
                  <a:gd name="connsiteY33" fmla="*/ 2160080 h 4320159"/>
                  <a:gd name="connsiteX34" fmla="*/ 1905953 w 3811905"/>
                  <a:gd name="connsiteY34" fmla="*/ 1778889 h 4320159"/>
                  <a:gd name="connsiteX35" fmla="*/ 2287143 w 3811905"/>
                  <a:gd name="connsiteY35" fmla="*/ 2160080 h 4320159"/>
                  <a:gd name="connsiteX36" fmla="*/ 1905953 w 3811905"/>
                  <a:gd name="connsiteY36" fmla="*/ 2541270 h 4320159"/>
                  <a:gd name="connsiteX37" fmla="*/ 1524762 w 3811905"/>
                  <a:gd name="connsiteY37" fmla="*/ 2160080 h 4320159"/>
                  <a:gd name="connsiteX38" fmla="*/ 2350675 w 3811905"/>
                  <a:gd name="connsiteY38" fmla="*/ 3303651 h 4320159"/>
                  <a:gd name="connsiteX39" fmla="*/ 2160080 w 3811905"/>
                  <a:gd name="connsiteY39" fmla="*/ 3113056 h 4320159"/>
                  <a:gd name="connsiteX40" fmla="*/ 2350675 w 3811905"/>
                  <a:gd name="connsiteY40" fmla="*/ 2922461 h 4320159"/>
                  <a:gd name="connsiteX41" fmla="*/ 2541270 w 3811905"/>
                  <a:gd name="connsiteY41" fmla="*/ 3113056 h 4320159"/>
                  <a:gd name="connsiteX42" fmla="*/ 2350675 w 3811905"/>
                  <a:gd name="connsiteY42" fmla="*/ 3303651 h 4320159"/>
                  <a:gd name="connsiteX43" fmla="*/ 2414207 w 3811905"/>
                  <a:gd name="connsiteY43" fmla="*/ 1397699 h 4320159"/>
                  <a:gd name="connsiteX44" fmla="*/ 2160080 w 3811905"/>
                  <a:gd name="connsiteY44" fmla="*/ 1143572 h 4320159"/>
                  <a:gd name="connsiteX45" fmla="*/ 2414207 w 3811905"/>
                  <a:gd name="connsiteY45" fmla="*/ 889445 h 4320159"/>
                  <a:gd name="connsiteX46" fmla="*/ 2668334 w 3811905"/>
                  <a:gd name="connsiteY46" fmla="*/ 1143572 h 4320159"/>
                  <a:gd name="connsiteX47" fmla="*/ 2414207 w 3811905"/>
                  <a:gd name="connsiteY47" fmla="*/ 1397699 h 4320159"/>
                  <a:gd name="connsiteX48" fmla="*/ 2985992 w 3811905"/>
                  <a:gd name="connsiteY48" fmla="*/ 3049524 h 4320159"/>
                  <a:gd name="connsiteX49" fmla="*/ 2795397 w 3811905"/>
                  <a:gd name="connsiteY49" fmla="*/ 2858929 h 4320159"/>
                  <a:gd name="connsiteX50" fmla="*/ 2985992 w 3811905"/>
                  <a:gd name="connsiteY50" fmla="*/ 2668334 h 4320159"/>
                  <a:gd name="connsiteX51" fmla="*/ 3176588 w 3811905"/>
                  <a:gd name="connsiteY51" fmla="*/ 2858929 h 4320159"/>
                  <a:gd name="connsiteX52" fmla="*/ 2985992 w 3811905"/>
                  <a:gd name="connsiteY52" fmla="*/ 3049524 h 4320159"/>
                  <a:gd name="connsiteX53" fmla="*/ 2922461 w 3811905"/>
                  <a:gd name="connsiteY53" fmla="*/ 2414207 h 4320159"/>
                  <a:gd name="connsiteX54" fmla="*/ 2668334 w 3811905"/>
                  <a:gd name="connsiteY54" fmla="*/ 2160080 h 4320159"/>
                  <a:gd name="connsiteX55" fmla="*/ 2922461 w 3811905"/>
                  <a:gd name="connsiteY55" fmla="*/ 1905953 h 4320159"/>
                  <a:gd name="connsiteX56" fmla="*/ 3176588 w 3811905"/>
                  <a:gd name="connsiteY56" fmla="*/ 2160080 h 4320159"/>
                  <a:gd name="connsiteX57" fmla="*/ 2922461 w 3811905"/>
                  <a:gd name="connsiteY57" fmla="*/ 2414207 h 432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11905" h="4320159">
                    <a:moveTo>
                      <a:pt x="3684842" y="1188441"/>
                    </a:moveTo>
                    <a:cubicBezTo>
                      <a:pt x="3755124" y="1188441"/>
                      <a:pt x="3811905" y="1131510"/>
                      <a:pt x="3811905" y="1061377"/>
                    </a:cubicBezTo>
                    <a:lnTo>
                      <a:pt x="3811905" y="762381"/>
                    </a:lnTo>
                    <a:cubicBezTo>
                      <a:pt x="3811905" y="341930"/>
                      <a:pt x="3469975" y="0"/>
                      <a:pt x="3049524" y="0"/>
                    </a:cubicBezTo>
                    <a:lnTo>
                      <a:pt x="762381" y="0"/>
                    </a:lnTo>
                    <a:cubicBezTo>
                      <a:pt x="341930" y="0"/>
                      <a:pt x="0" y="341930"/>
                      <a:pt x="0" y="762381"/>
                    </a:cubicBezTo>
                    <a:lnTo>
                      <a:pt x="0" y="3557778"/>
                    </a:lnTo>
                    <a:cubicBezTo>
                      <a:pt x="0" y="3978229"/>
                      <a:pt x="341930" y="4320159"/>
                      <a:pt x="762381" y="4320159"/>
                    </a:cubicBezTo>
                    <a:lnTo>
                      <a:pt x="3049524" y="4320159"/>
                    </a:lnTo>
                    <a:cubicBezTo>
                      <a:pt x="3469975" y="4320159"/>
                      <a:pt x="3811905" y="3978229"/>
                      <a:pt x="3811905" y="3557778"/>
                    </a:cubicBezTo>
                    <a:lnTo>
                      <a:pt x="3811905" y="1737990"/>
                    </a:lnTo>
                    <a:cubicBezTo>
                      <a:pt x="3811905" y="1667857"/>
                      <a:pt x="3755124" y="1610927"/>
                      <a:pt x="3684842" y="1610927"/>
                    </a:cubicBezTo>
                    <a:cubicBezTo>
                      <a:pt x="3614560" y="1610927"/>
                      <a:pt x="3614560" y="1188441"/>
                      <a:pt x="3684842" y="1188441"/>
                    </a:cubicBezTo>
                    <a:close/>
                    <a:moveTo>
                      <a:pt x="1461230" y="1016508"/>
                    </a:moveTo>
                    <a:cubicBezTo>
                      <a:pt x="1566455" y="1016508"/>
                      <a:pt x="1651826" y="1101879"/>
                      <a:pt x="1651826" y="1207103"/>
                    </a:cubicBezTo>
                    <a:cubicBezTo>
                      <a:pt x="1651826" y="1312328"/>
                      <a:pt x="1566455" y="1397699"/>
                      <a:pt x="1461230" y="1397699"/>
                    </a:cubicBezTo>
                    <a:cubicBezTo>
                      <a:pt x="1356006" y="1397699"/>
                      <a:pt x="1270635" y="1312328"/>
                      <a:pt x="1270635" y="1207103"/>
                    </a:cubicBezTo>
                    <a:cubicBezTo>
                      <a:pt x="1270635" y="1101879"/>
                      <a:pt x="1356006" y="1016508"/>
                      <a:pt x="1461230" y="1016508"/>
                    </a:cubicBezTo>
                    <a:close/>
                    <a:moveTo>
                      <a:pt x="825913" y="1143572"/>
                    </a:moveTo>
                    <a:cubicBezTo>
                      <a:pt x="931137" y="1143572"/>
                      <a:pt x="1016508" y="1228942"/>
                      <a:pt x="1016508" y="1334167"/>
                    </a:cubicBezTo>
                    <a:cubicBezTo>
                      <a:pt x="1016508" y="1439391"/>
                      <a:pt x="931137" y="1524762"/>
                      <a:pt x="825913" y="1524762"/>
                    </a:cubicBezTo>
                    <a:cubicBezTo>
                      <a:pt x="720688" y="1524762"/>
                      <a:pt x="635318" y="1439391"/>
                      <a:pt x="635318" y="1334167"/>
                    </a:cubicBezTo>
                    <a:cubicBezTo>
                      <a:pt x="635318" y="1228942"/>
                      <a:pt x="720688" y="1143572"/>
                      <a:pt x="825913" y="1143572"/>
                    </a:cubicBezTo>
                    <a:close/>
                    <a:moveTo>
                      <a:pt x="889445" y="2414207"/>
                    </a:moveTo>
                    <a:cubicBezTo>
                      <a:pt x="749029" y="2414207"/>
                      <a:pt x="635318" y="2300495"/>
                      <a:pt x="635318" y="2160080"/>
                    </a:cubicBezTo>
                    <a:cubicBezTo>
                      <a:pt x="635318" y="2019664"/>
                      <a:pt x="749029" y="1905953"/>
                      <a:pt x="889445" y="1905953"/>
                    </a:cubicBezTo>
                    <a:cubicBezTo>
                      <a:pt x="1029860" y="1905953"/>
                      <a:pt x="1143572" y="2019664"/>
                      <a:pt x="1143572" y="2160080"/>
                    </a:cubicBezTo>
                    <a:cubicBezTo>
                      <a:pt x="1143572" y="2300495"/>
                      <a:pt x="1029860" y="2414207"/>
                      <a:pt x="889445" y="2414207"/>
                    </a:cubicBezTo>
                    <a:close/>
                    <a:moveTo>
                      <a:pt x="1397699" y="3430715"/>
                    </a:moveTo>
                    <a:cubicBezTo>
                      <a:pt x="1257283" y="3430715"/>
                      <a:pt x="1143572" y="3317003"/>
                      <a:pt x="1143572" y="3176588"/>
                    </a:cubicBezTo>
                    <a:cubicBezTo>
                      <a:pt x="1143572" y="3036173"/>
                      <a:pt x="1257283" y="2922461"/>
                      <a:pt x="1397699" y="2922461"/>
                    </a:cubicBezTo>
                    <a:cubicBezTo>
                      <a:pt x="1538114" y="2922461"/>
                      <a:pt x="1651826" y="3036173"/>
                      <a:pt x="1651826" y="3176588"/>
                    </a:cubicBezTo>
                    <a:cubicBezTo>
                      <a:pt x="1651826" y="3317003"/>
                      <a:pt x="1538114" y="3430715"/>
                      <a:pt x="1397699" y="3430715"/>
                    </a:cubicBezTo>
                    <a:close/>
                    <a:moveTo>
                      <a:pt x="1524762" y="2160080"/>
                    </a:moveTo>
                    <a:cubicBezTo>
                      <a:pt x="1524762" y="1949531"/>
                      <a:pt x="1695404" y="1778889"/>
                      <a:pt x="1905953" y="1778889"/>
                    </a:cubicBezTo>
                    <a:cubicBezTo>
                      <a:pt x="2116501" y="1778889"/>
                      <a:pt x="2287143" y="1949531"/>
                      <a:pt x="2287143" y="2160080"/>
                    </a:cubicBezTo>
                    <a:cubicBezTo>
                      <a:pt x="2287143" y="2370628"/>
                      <a:pt x="2116501" y="2541270"/>
                      <a:pt x="1905953" y="2541270"/>
                    </a:cubicBezTo>
                    <a:cubicBezTo>
                      <a:pt x="1695404" y="2541270"/>
                      <a:pt x="1524762" y="2370628"/>
                      <a:pt x="1524762" y="2160080"/>
                    </a:cubicBezTo>
                    <a:close/>
                    <a:moveTo>
                      <a:pt x="2350675" y="3303651"/>
                    </a:moveTo>
                    <a:cubicBezTo>
                      <a:pt x="2245450" y="3303651"/>
                      <a:pt x="2160080" y="3218280"/>
                      <a:pt x="2160080" y="3113056"/>
                    </a:cubicBezTo>
                    <a:cubicBezTo>
                      <a:pt x="2160080" y="3007831"/>
                      <a:pt x="2245450" y="2922461"/>
                      <a:pt x="2350675" y="2922461"/>
                    </a:cubicBezTo>
                    <a:cubicBezTo>
                      <a:pt x="2455899" y="2922461"/>
                      <a:pt x="2541270" y="3007831"/>
                      <a:pt x="2541270" y="3113056"/>
                    </a:cubicBezTo>
                    <a:cubicBezTo>
                      <a:pt x="2541270" y="3218280"/>
                      <a:pt x="2455899" y="3303651"/>
                      <a:pt x="2350675" y="3303651"/>
                    </a:cubicBezTo>
                    <a:close/>
                    <a:moveTo>
                      <a:pt x="2414207" y="1397699"/>
                    </a:moveTo>
                    <a:cubicBezTo>
                      <a:pt x="2273792" y="1397699"/>
                      <a:pt x="2160080" y="1283987"/>
                      <a:pt x="2160080" y="1143572"/>
                    </a:cubicBezTo>
                    <a:cubicBezTo>
                      <a:pt x="2160080" y="1003156"/>
                      <a:pt x="2273792" y="889445"/>
                      <a:pt x="2414207" y="889445"/>
                    </a:cubicBezTo>
                    <a:cubicBezTo>
                      <a:pt x="2554622" y="889445"/>
                      <a:pt x="2668334" y="1003156"/>
                      <a:pt x="2668334" y="1143572"/>
                    </a:cubicBezTo>
                    <a:cubicBezTo>
                      <a:pt x="2668334" y="1283987"/>
                      <a:pt x="2554622" y="1397699"/>
                      <a:pt x="2414207" y="1397699"/>
                    </a:cubicBezTo>
                    <a:close/>
                    <a:moveTo>
                      <a:pt x="2985992" y="3049524"/>
                    </a:moveTo>
                    <a:cubicBezTo>
                      <a:pt x="2880768" y="3049524"/>
                      <a:pt x="2795397" y="2964153"/>
                      <a:pt x="2795397" y="2858929"/>
                    </a:cubicBezTo>
                    <a:cubicBezTo>
                      <a:pt x="2795397" y="2753704"/>
                      <a:pt x="2880768" y="2668334"/>
                      <a:pt x="2985992" y="2668334"/>
                    </a:cubicBezTo>
                    <a:cubicBezTo>
                      <a:pt x="3091217" y="2668334"/>
                      <a:pt x="3176588" y="2753704"/>
                      <a:pt x="3176588" y="2858929"/>
                    </a:cubicBezTo>
                    <a:cubicBezTo>
                      <a:pt x="3176588" y="2964153"/>
                      <a:pt x="3091217" y="3049524"/>
                      <a:pt x="2985992" y="3049524"/>
                    </a:cubicBezTo>
                    <a:close/>
                    <a:moveTo>
                      <a:pt x="2922461" y="2414207"/>
                    </a:moveTo>
                    <a:cubicBezTo>
                      <a:pt x="2782046" y="2414207"/>
                      <a:pt x="2668334" y="2300495"/>
                      <a:pt x="2668334" y="2160080"/>
                    </a:cubicBezTo>
                    <a:cubicBezTo>
                      <a:pt x="2668334" y="2019664"/>
                      <a:pt x="2782046" y="1905953"/>
                      <a:pt x="2922461" y="1905953"/>
                    </a:cubicBezTo>
                    <a:cubicBezTo>
                      <a:pt x="3062876" y="1905953"/>
                      <a:pt x="3176588" y="2019664"/>
                      <a:pt x="3176588" y="2160080"/>
                    </a:cubicBezTo>
                    <a:cubicBezTo>
                      <a:pt x="3176588" y="2300495"/>
                      <a:pt x="3062876" y="2414207"/>
                      <a:pt x="2922461" y="2414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A6771A0-4FCA-4625-A932-E1FCDD3D14EA}"/>
                </a:ext>
              </a:extLst>
            </p:cNvPr>
            <p:cNvSpPr/>
            <p:nvPr/>
          </p:nvSpPr>
          <p:spPr>
            <a:xfrm>
              <a:off x="10902202" y="814796"/>
              <a:ext cx="1213280" cy="121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97CD2CEC-A85E-4609-94A5-87DA63CE8B63}"/>
                </a:ext>
              </a:extLst>
            </p:cNvPr>
            <p:cNvGrpSpPr/>
            <p:nvPr/>
          </p:nvGrpSpPr>
          <p:grpSpPr>
            <a:xfrm>
              <a:off x="11217240" y="1090136"/>
              <a:ext cx="583204" cy="662601"/>
              <a:chOff x="4683136" y="7534469"/>
              <a:chExt cx="4903457" cy="5571011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57" name="任意多边形: 形状 111">
                <a:extLst>
                  <a:ext uri="{FF2B5EF4-FFF2-40B4-BE49-F238E27FC236}">
                    <a16:creationId xmlns:a16="http://schemas.microsoft.com/office/drawing/2014/main" id="{7C89258D-C67D-4A1D-8EAA-B79CB49F5FA3}"/>
                  </a:ext>
                </a:extLst>
              </p:cNvPr>
              <p:cNvSpPr/>
              <p:nvPr/>
            </p:nvSpPr>
            <p:spPr>
              <a:xfrm>
                <a:off x="6335431" y="8347204"/>
                <a:ext cx="2425700" cy="2425700"/>
              </a:xfrm>
              <a:custGeom>
                <a:avLst/>
                <a:gdLst>
                  <a:gd name="connsiteX0" fmla="*/ 2319300 w 2425700"/>
                  <a:gd name="connsiteY0" fmla="*/ 560400 h 2425700"/>
                  <a:gd name="connsiteX1" fmla="*/ 1877924 w 2425700"/>
                  <a:gd name="connsiteY1" fmla="*/ 119024 h 2425700"/>
                  <a:gd name="connsiteX2" fmla="*/ 1303299 w 2425700"/>
                  <a:gd name="connsiteY2" fmla="*/ 119024 h 2425700"/>
                  <a:gd name="connsiteX3" fmla="*/ 119024 w 2425700"/>
                  <a:gd name="connsiteY3" fmla="*/ 1303299 h 2425700"/>
                  <a:gd name="connsiteX4" fmla="*/ 119024 w 2425700"/>
                  <a:gd name="connsiteY4" fmla="*/ 1877924 h 2425700"/>
                  <a:gd name="connsiteX5" fmla="*/ 560400 w 2425700"/>
                  <a:gd name="connsiteY5" fmla="*/ 2319300 h 2425700"/>
                  <a:gd name="connsiteX6" fmla="*/ 1135024 w 2425700"/>
                  <a:gd name="connsiteY6" fmla="*/ 2319300 h 2425700"/>
                  <a:gd name="connsiteX7" fmla="*/ 2319300 w 2425700"/>
                  <a:gd name="connsiteY7" fmla="*/ 1135024 h 2425700"/>
                  <a:gd name="connsiteX8" fmla="*/ 2319300 w 2425700"/>
                  <a:gd name="connsiteY8" fmla="*/ 560400 h 242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5700" h="2425700">
                    <a:moveTo>
                      <a:pt x="2319300" y="560400"/>
                    </a:moveTo>
                    <a:lnTo>
                      <a:pt x="1877924" y="119024"/>
                    </a:lnTo>
                    <a:cubicBezTo>
                      <a:pt x="1719224" y="-39675"/>
                      <a:pt x="1461999" y="-39675"/>
                      <a:pt x="1303299" y="119024"/>
                    </a:cubicBezTo>
                    <a:lnTo>
                      <a:pt x="119024" y="1303299"/>
                    </a:lnTo>
                    <a:cubicBezTo>
                      <a:pt x="-39675" y="1461999"/>
                      <a:pt x="-39675" y="1719224"/>
                      <a:pt x="119024" y="1877924"/>
                    </a:cubicBezTo>
                    <a:lnTo>
                      <a:pt x="560400" y="2319300"/>
                    </a:lnTo>
                    <a:cubicBezTo>
                      <a:pt x="719099" y="2477999"/>
                      <a:pt x="976325" y="2477999"/>
                      <a:pt x="1135024" y="2319300"/>
                    </a:cubicBezTo>
                    <a:lnTo>
                      <a:pt x="2319300" y="1135024"/>
                    </a:lnTo>
                    <a:cubicBezTo>
                      <a:pt x="2477999" y="976528"/>
                      <a:pt x="2477999" y="719099"/>
                      <a:pt x="2319300" y="5604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112">
                <a:extLst>
                  <a:ext uri="{FF2B5EF4-FFF2-40B4-BE49-F238E27FC236}">
                    <a16:creationId xmlns:a16="http://schemas.microsoft.com/office/drawing/2014/main" id="{B7E3CDA7-2E06-4C38-BB1D-70FDDD9AF065}"/>
                  </a:ext>
                </a:extLst>
              </p:cNvPr>
              <p:cNvSpPr/>
              <p:nvPr/>
            </p:nvSpPr>
            <p:spPr>
              <a:xfrm>
                <a:off x="4912893" y="7534469"/>
                <a:ext cx="1930400" cy="1930400"/>
              </a:xfrm>
              <a:custGeom>
                <a:avLst/>
                <a:gdLst>
                  <a:gd name="connsiteX0" fmla="*/ 902092 w 1930400"/>
                  <a:gd name="connsiteY0" fmla="*/ 89297 h 1930400"/>
                  <a:gd name="connsiteX1" fmla="*/ 471143 w 1930400"/>
                  <a:gd name="connsiteY1" fmla="*/ 89297 h 1930400"/>
                  <a:gd name="connsiteX2" fmla="*/ 89297 w 1930400"/>
                  <a:gd name="connsiteY2" fmla="*/ 471140 h 1930400"/>
                  <a:gd name="connsiteX3" fmla="*/ 89297 w 1930400"/>
                  <a:gd name="connsiteY3" fmla="*/ 902092 h 1930400"/>
                  <a:gd name="connsiteX4" fmla="*/ 1117700 w 1930400"/>
                  <a:gd name="connsiteY4" fmla="*/ 1930500 h 1930400"/>
                  <a:gd name="connsiteX5" fmla="*/ 1930500 w 1930400"/>
                  <a:gd name="connsiteY5" fmla="*/ 11177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902092" y="89297"/>
                    </a:moveTo>
                    <a:cubicBezTo>
                      <a:pt x="783029" y="-29766"/>
                      <a:pt x="590002" y="-29766"/>
                      <a:pt x="471143" y="89297"/>
                    </a:cubicBezTo>
                    <a:lnTo>
                      <a:pt x="89297" y="471140"/>
                    </a:lnTo>
                    <a:cubicBezTo>
                      <a:pt x="-29766" y="590203"/>
                      <a:pt x="-29766" y="783233"/>
                      <a:pt x="89297" y="902092"/>
                    </a:cubicBezTo>
                    <a:lnTo>
                      <a:pt x="1117700" y="1930500"/>
                    </a:lnTo>
                    <a:lnTo>
                      <a:pt x="1930500" y="11177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任意多边形: 形状 113">
                <a:extLst>
                  <a:ext uri="{FF2B5EF4-FFF2-40B4-BE49-F238E27FC236}">
                    <a16:creationId xmlns:a16="http://schemas.microsoft.com/office/drawing/2014/main" id="{40C73098-F127-488F-93E0-465927B5D0FD}"/>
                  </a:ext>
                </a:extLst>
              </p:cNvPr>
              <p:cNvSpPr/>
              <p:nvPr/>
            </p:nvSpPr>
            <p:spPr>
              <a:xfrm>
                <a:off x="7656193" y="10277769"/>
                <a:ext cx="1930400" cy="1930400"/>
              </a:xfrm>
              <a:custGeom>
                <a:avLst/>
                <a:gdLst>
                  <a:gd name="connsiteX0" fmla="*/ 1028408 w 1930400"/>
                  <a:gd name="connsiteY0" fmla="*/ 1841208 h 1930400"/>
                  <a:gd name="connsiteX1" fmla="*/ 1459357 w 1930400"/>
                  <a:gd name="connsiteY1" fmla="*/ 1841208 h 1930400"/>
                  <a:gd name="connsiteX2" fmla="*/ 1841208 w 1930400"/>
                  <a:gd name="connsiteY2" fmla="*/ 1459357 h 1930400"/>
                  <a:gd name="connsiteX3" fmla="*/ 1841208 w 1930400"/>
                  <a:gd name="connsiteY3" fmla="*/ 1028408 h 1930400"/>
                  <a:gd name="connsiteX4" fmla="*/ 812800 w 1930400"/>
                  <a:gd name="connsiteY4" fmla="*/ 0 h 1930400"/>
                  <a:gd name="connsiteX5" fmla="*/ 0 w 1930400"/>
                  <a:gd name="connsiteY5" fmla="*/ 8128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1028408" y="1841208"/>
                    </a:moveTo>
                    <a:cubicBezTo>
                      <a:pt x="1147470" y="1960270"/>
                      <a:pt x="1340498" y="1960270"/>
                      <a:pt x="1459357" y="1841208"/>
                    </a:cubicBezTo>
                    <a:lnTo>
                      <a:pt x="1841208" y="1459357"/>
                    </a:lnTo>
                    <a:cubicBezTo>
                      <a:pt x="1960270" y="1340295"/>
                      <a:pt x="1960270" y="1147267"/>
                      <a:pt x="1841208" y="1028408"/>
                    </a:cubicBezTo>
                    <a:lnTo>
                      <a:pt x="812800" y="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: 形状 114">
                <a:extLst>
                  <a:ext uri="{FF2B5EF4-FFF2-40B4-BE49-F238E27FC236}">
                    <a16:creationId xmlns:a16="http://schemas.microsoft.com/office/drawing/2014/main" id="{E3FAFDC0-00D8-4D5A-BCDA-DF1DAC7DF4A2}"/>
                  </a:ext>
                </a:extLst>
              </p:cNvPr>
              <p:cNvSpPr/>
              <p:nvPr/>
            </p:nvSpPr>
            <p:spPr>
              <a:xfrm>
                <a:off x="5725793" y="10176020"/>
                <a:ext cx="1206500" cy="1219200"/>
              </a:xfrm>
              <a:custGeom>
                <a:avLst/>
                <a:gdLst>
                  <a:gd name="connsiteX0" fmla="*/ 1010095 w 1206500"/>
                  <a:gd name="connsiteY0" fmla="*/ 1219349 h 1219200"/>
                  <a:gd name="connsiteX1" fmla="*/ 0 w 1206500"/>
                  <a:gd name="connsiteY1" fmla="*/ 209255 h 1219200"/>
                  <a:gd name="connsiteX2" fmla="*/ 1010095 w 1206500"/>
                  <a:gd name="connsiteY2" fmla="*/ 209255 h 1219200"/>
                  <a:gd name="connsiteX3" fmla="*/ 1010095 w 1206500"/>
                  <a:gd name="connsiteY3" fmla="*/ 1219349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219200">
                    <a:moveTo>
                      <a:pt x="1010095" y="1219349"/>
                    </a:moveTo>
                    <a:lnTo>
                      <a:pt x="0" y="209255"/>
                    </a:lnTo>
                    <a:cubicBezTo>
                      <a:pt x="279006" y="-69752"/>
                      <a:pt x="731088" y="-69752"/>
                      <a:pt x="1010095" y="209255"/>
                    </a:cubicBezTo>
                    <a:cubicBezTo>
                      <a:pt x="1288898" y="488261"/>
                      <a:pt x="1288898" y="940343"/>
                      <a:pt x="1010095" y="12193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E39296AF-620C-4ABB-AFAE-50FED980B296}"/>
                  </a:ext>
                </a:extLst>
              </p:cNvPr>
              <p:cNvGrpSpPr/>
              <p:nvPr/>
            </p:nvGrpSpPr>
            <p:grpSpPr>
              <a:xfrm rot="13500000">
                <a:off x="3972330" y="10973062"/>
                <a:ext cx="2843224" cy="1421612"/>
                <a:chOff x="8781655" y="8943662"/>
                <a:chExt cx="643458" cy="321729"/>
              </a:xfrm>
              <a:grpFill/>
            </p:grpSpPr>
            <p:sp>
              <p:nvSpPr>
                <p:cNvPr id="62" name="任意多边形: 形状 141">
                  <a:extLst>
                    <a:ext uri="{FF2B5EF4-FFF2-40B4-BE49-F238E27FC236}">
                      <a16:creationId xmlns:a16="http://schemas.microsoft.com/office/drawing/2014/main" id="{1813F62A-6C7A-47D9-B148-807B92C0580E}"/>
                    </a:ext>
                  </a:extLst>
                </p:cNvPr>
                <p:cNvSpPr/>
                <p:nvPr/>
              </p:nvSpPr>
              <p:spPr>
                <a:xfrm>
                  <a:off x="8888933" y="9098712"/>
                  <a:ext cx="428972" cy="166679"/>
                </a:xfrm>
                <a:custGeom>
                  <a:avLst/>
                  <a:gdLst>
                    <a:gd name="connsiteX0" fmla="*/ 3521595 w 4218508"/>
                    <a:gd name="connsiteY0" fmla="*/ 1639764 h 1639119"/>
                    <a:gd name="connsiteX1" fmla="*/ 3429821 w 4218508"/>
                    <a:gd name="connsiteY1" fmla="*/ 1551565 h 1639119"/>
                    <a:gd name="connsiteX2" fmla="*/ 2113969 w 4218508"/>
                    <a:gd name="connsiteY2" fmla="*/ 1016508 h 1639119"/>
                    <a:gd name="connsiteX3" fmla="*/ 798118 w 4218508"/>
                    <a:gd name="connsiteY3" fmla="*/ 1551565 h 1639119"/>
                    <a:gd name="connsiteX4" fmla="*/ 706344 w 4218508"/>
                    <a:gd name="connsiteY4" fmla="*/ 1639764 h 1639119"/>
                    <a:gd name="connsiteX5" fmla="*/ 0 w 4218508"/>
                    <a:gd name="connsiteY5" fmla="*/ 903938 h 1639119"/>
                    <a:gd name="connsiteX6" fmla="*/ 91625 w 4218508"/>
                    <a:gd name="connsiteY6" fmla="*/ 815887 h 1639119"/>
                    <a:gd name="connsiteX7" fmla="*/ 2113969 w 4218508"/>
                    <a:gd name="connsiteY7" fmla="*/ 0 h 1639119"/>
                    <a:gd name="connsiteX8" fmla="*/ 4136314 w 4218508"/>
                    <a:gd name="connsiteY8" fmla="*/ 815887 h 1639119"/>
                    <a:gd name="connsiteX9" fmla="*/ 4227939 w 4218508"/>
                    <a:gd name="connsiteY9" fmla="*/ 903938 h 163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18508" h="1639119">
                      <a:moveTo>
                        <a:pt x="3521595" y="1639764"/>
                      </a:moveTo>
                      <a:lnTo>
                        <a:pt x="3429821" y="1551565"/>
                      </a:lnTo>
                      <a:cubicBezTo>
                        <a:pt x="3071264" y="1206458"/>
                        <a:pt x="2603809" y="1016508"/>
                        <a:pt x="2113969" y="1016508"/>
                      </a:cubicBezTo>
                      <a:cubicBezTo>
                        <a:pt x="1624130" y="1016508"/>
                        <a:pt x="1156675" y="1206458"/>
                        <a:pt x="798118" y="1551565"/>
                      </a:cubicBezTo>
                      <a:lnTo>
                        <a:pt x="706344" y="1639764"/>
                      </a:lnTo>
                      <a:lnTo>
                        <a:pt x="0" y="903938"/>
                      </a:lnTo>
                      <a:lnTo>
                        <a:pt x="91625" y="815887"/>
                      </a:lnTo>
                      <a:cubicBezTo>
                        <a:pt x="639536" y="289715"/>
                        <a:pt x="1357693" y="0"/>
                        <a:pt x="2113969" y="0"/>
                      </a:cubicBezTo>
                      <a:cubicBezTo>
                        <a:pt x="2870245" y="0"/>
                        <a:pt x="3588402" y="289715"/>
                        <a:pt x="4136314" y="815887"/>
                      </a:cubicBezTo>
                      <a:lnTo>
                        <a:pt x="4227939" y="9039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任意多边形: 形状 142">
                  <a:extLst>
                    <a:ext uri="{FF2B5EF4-FFF2-40B4-BE49-F238E27FC236}">
                      <a16:creationId xmlns:a16="http://schemas.microsoft.com/office/drawing/2014/main" id="{F4B7287D-394C-49BD-9A09-0A46D404AC74}"/>
                    </a:ext>
                  </a:extLst>
                </p:cNvPr>
                <p:cNvSpPr/>
                <p:nvPr/>
              </p:nvSpPr>
              <p:spPr>
                <a:xfrm>
                  <a:off x="8781655" y="8943662"/>
                  <a:ext cx="643458" cy="209318"/>
                </a:xfrm>
                <a:custGeom>
                  <a:avLst/>
                  <a:gdLst>
                    <a:gd name="connsiteX0" fmla="*/ 5634472 w 6327762"/>
                    <a:gd name="connsiteY0" fmla="*/ 2062350 h 2058428"/>
                    <a:gd name="connsiteX1" fmla="*/ 5542748 w 6327762"/>
                    <a:gd name="connsiteY1" fmla="*/ 1974448 h 2058428"/>
                    <a:gd name="connsiteX2" fmla="*/ 3168944 w 6327762"/>
                    <a:gd name="connsiteY2" fmla="*/ 1016508 h 2058428"/>
                    <a:gd name="connsiteX3" fmla="*/ 795140 w 6327762"/>
                    <a:gd name="connsiteY3" fmla="*/ 1974448 h 2058428"/>
                    <a:gd name="connsiteX4" fmla="*/ 703416 w 6327762"/>
                    <a:gd name="connsiteY4" fmla="*/ 2062350 h 2058428"/>
                    <a:gd name="connsiteX5" fmla="*/ 0 w 6327762"/>
                    <a:gd name="connsiteY5" fmla="*/ 1329700 h 2058428"/>
                    <a:gd name="connsiteX6" fmla="*/ 91575 w 6327762"/>
                    <a:gd name="connsiteY6" fmla="*/ 1241798 h 2058428"/>
                    <a:gd name="connsiteX7" fmla="*/ 3168944 w 6327762"/>
                    <a:gd name="connsiteY7" fmla="*/ 0 h 2058428"/>
                    <a:gd name="connsiteX8" fmla="*/ 6246412 w 6327762"/>
                    <a:gd name="connsiteY8" fmla="*/ 1241649 h 2058428"/>
                    <a:gd name="connsiteX9" fmla="*/ 6338037 w 6327762"/>
                    <a:gd name="connsiteY9" fmla="*/ 1329600 h 205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27762" h="2058428">
                      <a:moveTo>
                        <a:pt x="5634472" y="2062350"/>
                      </a:moveTo>
                      <a:lnTo>
                        <a:pt x="5542748" y="1974448"/>
                      </a:lnTo>
                      <a:cubicBezTo>
                        <a:pt x="4899688" y="1356800"/>
                        <a:pt x="4056602" y="1016508"/>
                        <a:pt x="3168944" y="1016508"/>
                      </a:cubicBezTo>
                      <a:cubicBezTo>
                        <a:pt x="2281286" y="1016508"/>
                        <a:pt x="1438200" y="1356800"/>
                        <a:pt x="795140" y="1974448"/>
                      </a:cubicBezTo>
                      <a:lnTo>
                        <a:pt x="703416" y="2062350"/>
                      </a:lnTo>
                      <a:lnTo>
                        <a:pt x="0" y="1329700"/>
                      </a:lnTo>
                      <a:lnTo>
                        <a:pt x="91575" y="1241798"/>
                      </a:lnTo>
                      <a:cubicBezTo>
                        <a:pt x="924983" y="441049"/>
                        <a:pt x="2017878" y="0"/>
                        <a:pt x="3168944" y="0"/>
                      </a:cubicBezTo>
                      <a:cubicBezTo>
                        <a:pt x="4320010" y="0"/>
                        <a:pt x="5412905" y="441049"/>
                        <a:pt x="6246412" y="1241649"/>
                      </a:cubicBezTo>
                      <a:lnTo>
                        <a:pt x="6338037" y="1329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C996094B-3E15-4715-919B-A69B34838536}"/>
                </a:ext>
              </a:extLst>
            </p:cNvPr>
            <p:cNvGrpSpPr/>
            <p:nvPr/>
          </p:nvGrpSpPr>
          <p:grpSpPr>
            <a:xfrm>
              <a:off x="7842279" y="603262"/>
              <a:ext cx="315786" cy="221658"/>
              <a:chOff x="4805752" y="8805949"/>
              <a:chExt cx="5283200" cy="3708400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54" name="任意多边形: 形状 126">
                <a:extLst>
                  <a:ext uri="{FF2B5EF4-FFF2-40B4-BE49-F238E27FC236}">
                    <a16:creationId xmlns:a16="http://schemas.microsoft.com/office/drawing/2014/main" id="{F1E1E2F2-50DF-42C2-B692-440059D310E1}"/>
                  </a:ext>
                </a:extLst>
              </p:cNvPr>
              <p:cNvSpPr/>
              <p:nvPr/>
            </p:nvSpPr>
            <p:spPr>
              <a:xfrm>
                <a:off x="4805752" y="8805949"/>
                <a:ext cx="5283200" cy="812800"/>
              </a:xfrm>
              <a:custGeom>
                <a:avLst/>
                <a:gdLst>
                  <a:gd name="connsiteX0" fmla="*/ 5080000 w 5283200"/>
                  <a:gd name="connsiteY0" fmla="*/ 812800 h 812800"/>
                  <a:gd name="connsiteX1" fmla="*/ 203200 w 5283200"/>
                  <a:gd name="connsiteY1" fmla="*/ 812800 h 812800"/>
                  <a:gd name="connsiteX2" fmla="*/ 0 w 5283200"/>
                  <a:gd name="connsiteY2" fmla="*/ 609600 h 812800"/>
                  <a:gd name="connsiteX3" fmla="*/ 0 w 5283200"/>
                  <a:gd name="connsiteY3" fmla="*/ 203200 h 812800"/>
                  <a:gd name="connsiteX4" fmla="*/ 203200 w 5283200"/>
                  <a:gd name="connsiteY4" fmla="*/ 0 h 812800"/>
                  <a:gd name="connsiteX5" fmla="*/ 5080000 w 5283200"/>
                  <a:gd name="connsiteY5" fmla="*/ 0 h 812800"/>
                  <a:gd name="connsiteX6" fmla="*/ 5283200 w 5283200"/>
                  <a:gd name="connsiteY6" fmla="*/ 203200 h 812800"/>
                  <a:gd name="connsiteX7" fmla="*/ 5283200 w 5283200"/>
                  <a:gd name="connsiteY7" fmla="*/ 609600 h 812800"/>
                  <a:gd name="connsiteX8" fmla="*/ 5080000 w 5283200"/>
                  <a:gd name="connsiteY8" fmla="*/ 812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3200" h="812800">
                    <a:moveTo>
                      <a:pt x="5080000" y="812800"/>
                    </a:moveTo>
                    <a:lnTo>
                      <a:pt x="203200" y="812800"/>
                    </a:lnTo>
                    <a:cubicBezTo>
                      <a:pt x="91033" y="812800"/>
                      <a:pt x="0" y="721767"/>
                      <a:pt x="0" y="609600"/>
                    </a:cubicBezTo>
                    <a:lnTo>
                      <a:pt x="0" y="203200"/>
                    </a:lnTo>
                    <a:cubicBezTo>
                      <a:pt x="0" y="91033"/>
                      <a:pt x="91033" y="0"/>
                      <a:pt x="203200" y="0"/>
                    </a:cubicBezTo>
                    <a:lnTo>
                      <a:pt x="5080000" y="0"/>
                    </a:lnTo>
                    <a:cubicBezTo>
                      <a:pt x="5192167" y="0"/>
                      <a:pt x="5283200" y="91033"/>
                      <a:pt x="5283200" y="203200"/>
                    </a:cubicBezTo>
                    <a:lnTo>
                      <a:pt x="5283200" y="609600"/>
                    </a:lnTo>
                    <a:cubicBezTo>
                      <a:pt x="5283200" y="721767"/>
                      <a:pt x="5192167" y="812800"/>
                      <a:pt x="5080000" y="812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127">
                <a:extLst>
                  <a:ext uri="{FF2B5EF4-FFF2-40B4-BE49-F238E27FC236}">
                    <a16:creationId xmlns:a16="http://schemas.microsoft.com/office/drawing/2014/main" id="{D9BFAA67-581D-445A-AD43-F0D60621CCCF}"/>
                  </a:ext>
                </a:extLst>
              </p:cNvPr>
              <p:cNvSpPr/>
              <p:nvPr/>
            </p:nvSpPr>
            <p:spPr>
              <a:xfrm>
                <a:off x="7040952" y="11447549"/>
                <a:ext cx="812800" cy="812800"/>
              </a:xfrm>
              <a:custGeom>
                <a:avLst/>
                <a:gdLst>
                  <a:gd name="connsiteX0" fmla="*/ 660400 w 812800"/>
                  <a:gd name="connsiteY0" fmla="*/ 304800 h 812800"/>
                  <a:gd name="connsiteX1" fmla="*/ 508000 w 812800"/>
                  <a:gd name="connsiteY1" fmla="*/ 152400 h 812800"/>
                  <a:gd name="connsiteX2" fmla="*/ 568375 w 812800"/>
                  <a:gd name="connsiteY2" fmla="*/ 33933 h 812800"/>
                  <a:gd name="connsiteX3" fmla="*/ 406400 w 812800"/>
                  <a:gd name="connsiteY3" fmla="*/ 0 h 812800"/>
                  <a:gd name="connsiteX4" fmla="*/ 0 w 812800"/>
                  <a:gd name="connsiteY4" fmla="*/ 406400 h 812800"/>
                  <a:gd name="connsiteX5" fmla="*/ 406400 w 812800"/>
                  <a:gd name="connsiteY5" fmla="*/ 812800 h 812800"/>
                  <a:gd name="connsiteX6" fmla="*/ 812800 w 812800"/>
                  <a:gd name="connsiteY6" fmla="*/ 406400 h 812800"/>
                  <a:gd name="connsiteX7" fmla="*/ 778867 w 812800"/>
                  <a:gd name="connsiteY7" fmla="*/ 244425 h 812800"/>
                  <a:gd name="connsiteX8" fmla="*/ 660400 w 812800"/>
                  <a:gd name="connsiteY8" fmla="*/ 304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" h="812800">
                    <a:moveTo>
                      <a:pt x="660400" y="304800"/>
                    </a:moveTo>
                    <a:cubicBezTo>
                      <a:pt x="576263" y="304800"/>
                      <a:pt x="508000" y="236538"/>
                      <a:pt x="508000" y="152400"/>
                    </a:cubicBezTo>
                    <a:cubicBezTo>
                      <a:pt x="508000" y="103436"/>
                      <a:pt x="532606" y="61962"/>
                      <a:pt x="568375" y="33933"/>
                    </a:cubicBezTo>
                    <a:cubicBezTo>
                      <a:pt x="518765" y="12402"/>
                      <a:pt x="464096" y="0"/>
                      <a:pt x="406400" y="0"/>
                    </a:cubicBezTo>
                    <a:cubicBezTo>
                      <a:pt x="181868" y="0"/>
                      <a:pt x="0" y="181868"/>
                      <a:pt x="0" y="406400"/>
                    </a:cubicBezTo>
                    <a:cubicBezTo>
                      <a:pt x="0" y="630932"/>
                      <a:pt x="181868" y="812800"/>
                      <a:pt x="406400" y="812800"/>
                    </a:cubicBezTo>
                    <a:cubicBezTo>
                      <a:pt x="630932" y="812800"/>
                      <a:pt x="812800" y="630932"/>
                      <a:pt x="812800" y="406400"/>
                    </a:cubicBezTo>
                    <a:cubicBezTo>
                      <a:pt x="812800" y="348704"/>
                      <a:pt x="800398" y="294035"/>
                      <a:pt x="778867" y="244425"/>
                    </a:cubicBezTo>
                    <a:cubicBezTo>
                      <a:pt x="750838" y="280194"/>
                      <a:pt x="709364" y="304800"/>
                      <a:pt x="660400" y="304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144">
                <a:extLst>
                  <a:ext uri="{FF2B5EF4-FFF2-40B4-BE49-F238E27FC236}">
                    <a16:creationId xmlns:a16="http://schemas.microsoft.com/office/drawing/2014/main" id="{B3BD1C93-FC86-4D86-9F3D-85C017603F5F}"/>
                  </a:ext>
                </a:extLst>
              </p:cNvPr>
              <p:cNvSpPr/>
              <p:nvPr/>
            </p:nvSpPr>
            <p:spPr>
              <a:xfrm>
                <a:off x="5008952" y="10025149"/>
                <a:ext cx="4876800" cy="2489200"/>
              </a:xfrm>
              <a:custGeom>
                <a:avLst/>
                <a:gdLst>
                  <a:gd name="connsiteX0" fmla="*/ 0 w 4876800"/>
                  <a:gd name="connsiteY0" fmla="*/ 0 h 2489200"/>
                  <a:gd name="connsiteX1" fmla="*/ 0 w 4876800"/>
                  <a:gd name="connsiteY1" fmla="*/ 122337 h 2489200"/>
                  <a:gd name="connsiteX2" fmla="*/ 1625600 w 4876800"/>
                  <a:gd name="connsiteY2" fmla="*/ 2495501 h 2489200"/>
                  <a:gd name="connsiteX3" fmla="*/ 1625600 w 4876800"/>
                  <a:gd name="connsiteY3" fmla="*/ 1625600 h 2489200"/>
                  <a:gd name="connsiteX4" fmla="*/ 2438400 w 4876800"/>
                  <a:gd name="connsiteY4" fmla="*/ 812800 h 2489200"/>
                  <a:gd name="connsiteX5" fmla="*/ 3251200 w 4876800"/>
                  <a:gd name="connsiteY5" fmla="*/ 1625600 h 2489200"/>
                  <a:gd name="connsiteX6" fmla="*/ 3251200 w 4876800"/>
                  <a:gd name="connsiteY6" fmla="*/ 2499767 h 2489200"/>
                  <a:gd name="connsiteX7" fmla="*/ 4876800 w 4876800"/>
                  <a:gd name="connsiteY7" fmla="*/ 203200 h 2489200"/>
                  <a:gd name="connsiteX8" fmla="*/ 4876800 w 4876800"/>
                  <a:gd name="connsiteY8" fmla="*/ 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2489200">
                    <a:moveTo>
                      <a:pt x="0" y="0"/>
                    </a:moveTo>
                    <a:lnTo>
                      <a:pt x="0" y="122337"/>
                    </a:lnTo>
                    <a:cubicBezTo>
                      <a:pt x="0" y="1195040"/>
                      <a:pt x="671364" y="2143968"/>
                      <a:pt x="1625600" y="2495501"/>
                    </a:cubicBezTo>
                    <a:lnTo>
                      <a:pt x="1625600" y="1625600"/>
                    </a:lnTo>
                    <a:cubicBezTo>
                      <a:pt x="1625600" y="1176734"/>
                      <a:pt x="1989534" y="812800"/>
                      <a:pt x="2438400" y="812800"/>
                    </a:cubicBezTo>
                    <a:cubicBezTo>
                      <a:pt x="2887266" y="812800"/>
                      <a:pt x="3251200" y="1176734"/>
                      <a:pt x="3251200" y="1625600"/>
                    </a:cubicBezTo>
                    <a:lnTo>
                      <a:pt x="3251200" y="2499767"/>
                    </a:lnTo>
                    <a:cubicBezTo>
                      <a:pt x="4197499" y="2164705"/>
                      <a:pt x="4876800" y="1264493"/>
                      <a:pt x="4876800" y="203200"/>
                    </a:cubicBezTo>
                    <a:lnTo>
                      <a:pt x="4876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2094C3E-A517-4906-ACE1-4BE9D385FBE0}"/>
                </a:ext>
              </a:extLst>
            </p:cNvPr>
            <p:cNvGrpSpPr/>
            <p:nvPr/>
          </p:nvGrpSpPr>
          <p:grpSpPr>
            <a:xfrm>
              <a:off x="6375533" y="5225278"/>
              <a:ext cx="338515" cy="338515"/>
              <a:chOff x="3117934" y="4322580"/>
              <a:chExt cx="2084484" cy="2084484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52" name="任意多边形: 形状 152">
                <a:extLst>
                  <a:ext uri="{FF2B5EF4-FFF2-40B4-BE49-F238E27FC236}">
                    <a16:creationId xmlns:a16="http://schemas.microsoft.com/office/drawing/2014/main" id="{3206663E-F253-48EC-AE52-19A16ACC470F}"/>
                  </a:ext>
                </a:extLst>
              </p:cNvPr>
              <p:cNvSpPr/>
              <p:nvPr/>
            </p:nvSpPr>
            <p:spPr>
              <a:xfrm>
                <a:off x="3117934" y="4322580"/>
                <a:ext cx="2084484" cy="2084484"/>
              </a:xfrm>
              <a:custGeom>
                <a:avLst/>
                <a:gdLst>
                  <a:gd name="connsiteX0" fmla="*/ 1935593 w 2084484"/>
                  <a:gd name="connsiteY0" fmla="*/ 0 h 2084484"/>
                  <a:gd name="connsiteX1" fmla="*/ 148892 w 2084484"/>
                  <a:gd name="connsiteY1" fmla="*/ 0 h 2084484"/>
                  <a:gd name="connsiteX2" fmla="*/ 0 w 2084484"/>
                  <a:gd name="connsiteY2" fmla="*/ 148892 h 2084484"/>
                  <a:gd name="connsiteX3" fmla="*/ 0 w 2084484"/>
                  <a:gd name="connsiteY3" fmla="*/ 1935593 h 2084484"/>
                  <a:gd name="connsiteX4" fmla="*/ 148892 w 2084484"/>
                  <a:gd name="connsiteY4" fmla="*/ 2084484 h 2084484"/>
                  <a:gd name="connsiteX5" fmla="*/ 1935593 w 2084484"/>
                  <a:gd name="connsiteY5" fmla="*/ 2084484 h 2084484"/>
                  <a:gd name="connsiteX6" fmla="*/ 2084484 w 2084484"/>
                  <a:gd name="connsiteY6" fmla="*/ 1935593 h 2084484"/>
                  <a:gd name="connsiteX7" fmla="*/ 2084484 w 2084484"/>
                  <a:gd name="connsiteY7" fmla="*/ 148892 h 2084484"/>
                  <a:gd name="connsiteX8" fmla="*/ 1935593 w 2084484"/>
                  <a:gd name="connsiteY8" fmla="*/ 0 h 2084484"/>
                  <a:gd name="connsiteX9" fmla="*/ 1340026 w 2084484"/>
                  <a:gd name="connsiteY9" fmla="*/ 198522 h 2084484"/>
                  <a:gd name="connsiteX10" fmla="*/ 1389656 w 2084484"/>
                  <a:gd name="connsiteY10" fmla="*/ 248153 h 2084484"/>
                  <a:gd name="connsiteX11" fmla="*/ 1340026 w 2084484"/>
                  <a:gd name="connsiteY11" fmla="*/ 297783 h 2084484"/>
                  <a:gd name="connsiteX12" fmla="*/ 1290395 w 2084484"/>
                  <a:gd name="connsiteY12" fmla="*/ 248153 h 2084484"/>
                  <a:gd name="connsiteX13" fmla="*/ 1340026 w 2084484"/>
                  <a:gd name="connsiteY13" fmla="*/ 198522 h 2084484"/>
                  <a:gd name="connsiteX14" fmla="*/ 1141503 w 2084484"/>
                  <a:gd name="connsiteY14" fmla="*/ 198522 h 2084484"/>
                  <a:gd name="connsiteX15" fmla="*/ 1191134 w 2084484"/>
                  <a:gd name="connsiteY15" fmla="*/ 248153 h 2084484"/>
                  <a:gd name="connsiteX16" fmla="*/ 1141503 w 2084484"/>
                  <a:gd name="connsiteY16" fmla="*/ 297783 h 2084484"/>
                  <a:gd name="connsiteX17" fmla="*/ 1091873 w 2084484"/>
                  <a:gd name="connsiteY17" fmla="*/ 248153 h 2084484"/>
                  <a:gd name="connsiteX18" fmla="*/ 1141503 w 2084484"/>
                  <a:gd name="connsiteY18" fmla="*/ 198522 h 2084484"/>
                  <a:gd name="connsiteX19" fmla="*/ 942981 w 2084484"/>
                  <a:gd name="connsiteY19" fmla="*/ 198522 h 2084484"/>
                  <a:gd name="connsiteX20" fmla="*/ 992612 w 2084484"/>
                  <a:gd name="connsiteY20" fmla="*/ 248153 h 2084484"/>
                  <a:gd name="connsiteX21" fmla="*/ 942981 w 2084484"/>
                  <a:gd name="connsiteY21" fmla="*/ 297783 h 2084484"/>
                  <a:gd name="connsiteX22" fmla="*/ 893350 w 2084484"/>
                  <a:gd name="connsiteY22" fmla="*/ 248153 h 2084484"/>
                  <a:gd name="connsiteX23" fmla="*/ 942981 w 2084484"/>
                  <a:gd name="connsiteY23" fmla="*/ 198522 h 2084484"/>
                  <a:gd name="connsiteX24" fmla="*/ 744459 w 2084484"/>
                  <a:gd name="connsiteY24" fmla="*/ 198522 h 2084484"/>
                  <a:gd name="connsiteX25" fmla="*/ 794089 w 2084484"/>
                  <a:gd name="connsiteY25" fmla="*/ 248153 h 2084484"/>
                  <a:gd name="connsiteX26" fmla="*/ 744459 w 2084484"/>
                  <a:gd name="connsiteY26" fmla="*/ 297783 h 2084484"/>
                  <a:gd name="connsiteX27" fmla="*/ 694828 w 2084484"/>
                  <a:gd name="connsiteY27" fmla="*/ 248153 h 2084484"/>
                  <a:gd name="connsiteX28" fmla="*/ 744459 w 2084484"/>
                  <a:gd name="connsiteY28" fmla="*/ 198522 h 2084484"/>
                  <a:gd name="connsiteX29" fmla="*/ 545936 w 2084484"/>
                  <a:gd name="connsiteY29" fmla="*/ 198522 h 2084484"/>
                  <a:gd name="connsiteX30" fmla="*/ 595567 w 2084484"/>
                  <a:gd name="connsiteY30" fmla="*/ 248153 h 2084484"/>
                  <a:gd name="connsiteX31" fmla="*/ 545936 w 2084484"/>
                  <a:gd name="connsiteY31" fmla="*/ 297783 h 2084484"/>
                  <a:gd name="connsiteX32" fmla="*/ 496306 w 2084484"/>
                  <a:gd name="connsiteY32" fmla="*/ 248153 h 2084484"/>
                  <a:gd name="connsiteX33" fmla="*/ 545936 w 2084484"/>
                  <a:gd name="connsiteY33" fmla="*/ 198522 h 2084484"/>
                  <a:gd name="connsiteX34" fmla="*/ 248153 w 2084484"/>
                  <a:gd name="connsiteY34" fmla="*/ 1588179 h 2084484"/>
                  <a:gd name="connsiteX35" fmla="*/ 198522 w 2084484"/>
                  <a:gd name="connsiteY35" fmla="*/ 1538548 h 2084484"/>
                  <a:gd name="connsiteX36" fmla="*/ 248153 w 2084484"/>
                  <a:gd name="connsiteY36" fmla="*/ 1488917 h 2084484"/>
                  <a:gd name="connsiteX37" fmla="*/ 297783 w 2084484"/>
                  <a:gd name="connsiteY37" fmla="*/ 1538548 h 2084484"/>
                  <a:gd name="connsiteX38" fmla="*/ 248153 w 2084484"/>
                  <a:gd name="connsiteY38" fmla="*/ 1588179 h 2084484"/>
                  <a:gd name="connsiteX39" fmla="*/ 248153 w 2084484"/>
                  <a:gd name="connsiteY39" fmla="*/ 1389656 h 2084484"/>
                  <a:gd name="connsiteX40" fmla="*/ 198522 w 2084484"/>
                  <a:gd name="connsiteY40" fmla="*/ 1340026 h 2084484"/>
                  <a:gd name="connsiteX41" fmla="*/ 248153 w 2084484"/>
                  <a:gd name="connsiteY41" fmla="*/ 1290395 h 2084484"/>
                  <a:gd name="connsiteX42" fmla="*/ 297783 w 2084484"/>
                  <a:gd name="connsiteY42" fmla="*/ 1340026 h 2084484"/>
                  <a:gd name="connsiteX43" fmla="*/ 248153 w 2084484"/>
                  <a:gd name="connsiteY43" fmla="*/ 1389656 h 2084484"/>
                  <a:gd name="connsiteX44" fmla="*/ 248153 w 2084484"/>
                  <a:gd name="connsiteY44" fmla="*/ 1191134 h 2084484"/>
                  <a:gd name="connsiteX45" fmla="*/ 198522 w 2084484"/>
                  <a:gd name="connsiteY45" fmla="*/ 1141503 h 2084484"/>
                  <a:gd name="connsiteX46" fmla="*/ 248153 w 2084484"/>
                  <a:gd name="connsiteY46" fmla="*/ 1091873 h 2084484"/>
                  <a:gd name="connsiteX47" fmla="*/ 297783 w 2084484"/>
                  <a:gd name="connsiteY47" fmla="*/ 1141503 h 2084484"/>
                  <a:gd name="connsiteX48" fmla="*/ 248153 w 2084484"/>
                  <a:gd name="connsiteY48" fmla="*/ 1191134 h 2084484"/>
                  <a:gd name="connsiteX49" fmla="*/ 248153 w 2084484"/>
                  <a:gd name="connsiteY49" fmla="*/ 992612 h 2084484"/>
                  <a:gd name="connsiteX50" fmla="*/ 198522 w 2084484"/>
                  <a:gd name="connsiteY50" fmla="*/ 942981 h 2084484"/>
                  <a:gd name="connsiteX51" fmla="*/ 248153 w 2084484"/>
                  <a:gd name="connsiteY51" fmla="*/ 893350 h 2084484"/>
                  <a:gd name="connsiteX52" fmla="*/ 297783 w 2084484"/>
                  <a:gd name="connsiteY52" fmla="*/ 942981 h 2084484"/>
                  <a:gd name="connsiteX53" fmla="*/ 248153 w 2084484"/>
                  <a:gd name="connsiteY53" fmla="*/ 992612 h 2084484"/>
                  <a:gd name="connsiteX54" fmla="*/ 248153 w 2084484"/>
                  <a:gd name="connsiteY54" fmla="*/ 794089 h 2084484"/>
                  <a:gd name="connsiteX55" fmla="*/ 198522 w 2084484"/>
                  <a:gd name="connsiteY55" fmla="*/ 744459 h 2084484"/>
                  <a:gd name="connsiteX56" fmla="*/ 248153 w 2084484"/>
                  <a:gd name="connsiteY56" fmla="*/ 694828 h 2084484"/>
                  <a:gd name="connsiteX57" fmla="*/ 297783 w 2084484"/>
                  <a:gd name="connsiteY57" fmla="*/ 744459 h 2084484"/>
                  <a:gd name="connsiteX58" fmla="*/ 248153 w 2084484"/>
                  <a:gd name="connsiteY58" fmla="*/ 794089 h 2084484"/>
                  <a:gd name="connsiteX59" fmla="*/ 248153 w 2084484"/>
                  <a:gd name="connsiteY59" fmla="*/ 595567 h 2084484"/>
                  <a:gd name="connsiteX60" fmla="*/ 198522 w 2084484"/>
                  <a:gd name="connsiteY60" fmla="*/ 545936 h 2084484"/>
                  <a:gd name="connsiteX61" fmla="*/ 248153 w 2084484"/>
                  <a:gd name="connsiteY61" fmla="*/ 496306 h 2084484"/>
                  <a:gd name="connsiteX62" fmla="*/ 297783 w 2084484"/>
                  <a:gd name="connsiteY62" fmla="*/ 545936 h 2084484"/>
                  <a:gd name="connsiteX63" fmla="*/ 248153 w 2084484"/>
                  <a:gd name="connsiteY63" fmla="*/ 595567 h 2084484"/>
                  <a:gd name="connsiteX64" fmla="*/ 545936 w 2084484"/>
                  <a:gd name="connsiteY64" fmla="*/ 1885962 h 2084484"/>
                  <a:gd name="connsiteX65" fmla="*/ 496306 w 2084484"/>
                  <a:gd name="connsiteY65" fmla="*/ 1836332 h 2084484"/>
                  <a:gd name="connsiteX66" fmla="*/ 545936 w 2084484"/>
                  <a:gd name="connsiteY66" fmla="*/ 1786701 h 2084484"/>
                  <a:gd name="connsiteX67" fmla="*/ 595567 w 2084484"/>
                  <a:gd name="connsiteY67" fmla="*/ 1836332 h 2084484"/>
                  <a:gd name="connsiteX68" fmla="*/ 545936 w 2084484"/>
                  <a:gd name="connsiteY68" fmla="*/ 1885962 h 2084484"/>
                  <a:gd name="connsiteX69" fmla="*/ 744459 w 2084484"/>
                  <a:gd name="connsiteY69" fmla="*/ 1885962 h 2084484"/>
                  <a:gd name="connsiteX70" fmla="*/ 694828 w 2084484"/>
                  <a:gd name="connsiteY70" fmla="*/ 1836332 h 2084484"/>
                  <a:gd name="connsiteX71" fmla="*/ 744459 w 2084484"/>
                  <a:gd name="connsiteY71" fmla="*/ 1786701 h 2084484"/>
                  <a:gd name="connsiteX72" fmla="*/ 794089 w 2084484"/>
                  <a:gd name="connsiteY72" fmla="*/ 1836332 h 2084484"/>
                  <a:gd name="connsiteX73" fmla="*/ 744459 w 2084484"/>
                  <a:gd name="connsiteY73" fmla="*/ 1885962 h 2084484"/>
                  <a:gd name="connsiteX74" fmla="*/ 942981 w 2084484"/>
                  <a:gd name="connsiteY74" fmla="*/ 1885962 h 2084484"/>
                  <a:gd name="connsiteX75" fmla="*/ 893350 w 2084484"/>
                  <a:gd name="connsiteY75" fmla="*/ 1836332 h 2084484"/>
                  <a:gd name="connsiteX76" fmla="*/ 942981 w 2084484"/>
                  <a:gd name="connsiteY76" fmla="*/ 1786701 h 2084484"/>
                  <a:gd name="connsiteX77" fmla="*/ 992612 w 2084484"/>
                  <a:gd name="connsiteY77" fmla="*/ 1836332 h 2084484"/>
                  <a:gd name="connsiteX78" fmla="*/ 942981 w 2084484"/>
                  <a:gd name="connsiteY78" fmla="*/ 1885962 h 2084484"/>
                  <a:gd name="connsiteX79" fmla="*/ 1141503 w 2084484"/>
                  <a:gd name="connsiteY79" fmla="*/ 1885962 h 2084484"/>
                  <a:gd name="connsiteX80" fmla="*/ 1091873 w 2084484"/>
                  <a:gd name="connsiteY80" fmla="*/ 1836332 h 2084484"/>
                  <a:gd name="connsiteX81" fmla="*/ 1141503 w 2084484"/>
                  <a:gd name="connsiteY81" fmla="*/ 1786701 h 2084484"/>
                  <a:gd name="connsiteX82" fmla="*/ 1191134 w 2084484"/>
                  <a:gd name="connsiteY82" fmla="*/ 1836332 h 2084484"/>
                  <a:gd name="connsiteX83" fmla="*/ 1141503 w 2084484"/>
                  <a:gd name="connsiteY83" fmla="*/ 1885962 h 2084484"/>
                  <a:gd name="connsiteX84" fmla="*/ 1340026 w 2084484"/>
                  <a:gd name="connsiteY84" fmla="*/ 1885962 h 2084484"/>
                  <a:gd name="connsiteX85" fmla="*/ 1290395 w 2084484"/>
                  <a:gd name="connsiteY85" fmla="*/ 1836332 h 2084484"/>
                  <a:gd name="connsiteX86" fmla="*/ 1340026 w 2084484"/>
                  <a:gd name="connsiteY86" fmla="*/ 1786701 h 2084484"/>
                  <a:gd name="connsiteX87" fmla="*/ 1389656 w 2084484"/>
                  <a:gd name="connsiteY87" fmla="*/ 1836332 h 2084484"/>
                  <a:gd name="connsiteX88" fmla="*/ 1340026 w 2084484"/>
                  <a:gd name="connsiteY88" fmla="*/ 1885962 h 2084484"/>
                  <a:gd name="connsiteX89" fmla="*/ 1488917 w 2084484"/>
                  <a:gd name="connsiteY89" fmla="*/ 1538548 h 2084484"/>
                  <a:gd name="connsiteX90" fmla="*/ 595567 w 2084484"/>
                  <a:gd name="connsiteY90" fmla="*/ 1538548 h 2084484"/>
                  <a:gd name="connsiteX91" fmla="*/ 545936 w 2084484"/>
                  <a:gd name="connsiteY91" fmla="*/ 1488917 h 2084484"/>
                  <a:gd name="connsiteX92" fmla="*/ 545936 w 2084484"/>
                  <a:gd name="connsiteY92" fmla="*/ 595567 h 2084484"/>
                  <a:gd name="connsiteX93" fmla="*/ 595567 w 2084484"/>
                  <a:gd name="connsiteY93" fmla="*/ 545936 h 2084484"/>
                  <a:gd name="connsiteX94" fmla="*/ 1488917 w 2084484"/>
                  <a:gd name="connsiteY94" fmla="*/ 545936 h 2084484"/>
                  <a:gd name="connsiteX95" fmla="*/ 1538548 w 2084484"/>
                  <a:gd name="connsiteY95" fmla="*/ 595567 h 2084484"/>
                  <a:gd name="connsiteX96" fmla="*/ 1538548 w 2084484"/>
                  <a:gd name="connsiteY96" fmla="*/ 1488917 h 2084484"/>
                  <a:gd name="connsiteX97" fmla="*/ 1488917 w 2084484"/>
                  <a:gd name="connsiteY97" fmla="*/ 1538548 h 2084484"/>
                  <a:gd name="connsiteX98" fmla="*/ 1538548 w 2084484"/>
                  <a:gd name="connsiteY98" fmla="*/ 1885962 h 2084484"/>
                  <a:gd name="connsiteX99" fmla="*/ 1488917 w 2084484"/>
                  <a:gd name="connsiteY99" fmla="*/ 1836332 h 2084484"/>
                  <a:gd name="connsiteX100" fmla="*/ 1538548 w 2084484"/>
                  <a:gd name="connsiteY100" fmla="*/ 1786701 h 2084484"/>
                  <a:gd name="connsiteX101" fmla="*/ 1588179 w 2084484"/>
                  <a:gd name="connsiteY101" fmla="*/ 1836332 h 2084484"/>
                  <a:gd name="connsiteX102" fmla="*/ 1538548 w 2084484"/>
                  <a:gd name="connsiteY102" fmla="*/ 1885962 h 2084484"/>
                  <a:gd name="connsiteX103" fmla="*/ 1538548 w 2084484"/>
                  <a:gd name="connsiteY103" fmla="*/ 297783 h 2084484"/>
                  <a:gd name="connsiteX104" fmla="*/ 1488917 w 2084484"/>
                  <a:gd name="connsiteY104" fmla="*/ 248153 h 2084484"/>
                  <a:gd name="connsiteX105" fmla="*/ 1538548 w 2084484"/>
                  <a:gd name="connsiteY105" fmla="*/ 198522 h 2084484"/>
                  <a:gd name="connsiteX106" fmla="*/ 1588179 w 2084484"/>
                  <a:gd name="connsiteY106" fmla="*/ 248153 h 2084484"/>
                  <a:gd name="connsiteX107" fmla="*/ 1538548 w 2084484"/>
                  <a:gd name="connsiteY107" fmla="*/ 297783 h 2084484"/>
                  <a:gd name="connsiteX108" fmla="*/ 1836332 w 2084484"/>
                  <a:gd name="connsiteY108" fmla="*/ 1588179 h 2084484"/>
                  <a:gd name="connsiteX109" fmla="*/ 1786701 w 2084484"/>
                  <a:gd name="connsiteY109" fmla="*/ 1538548 h 2084484"/>
                  <a:gd name="connsiteX110" fmla="*/ 1836332 w 2084484"/>
                  <a:gd name="connsiteY110" fmla="*/ 1488917 h 2084484"/>
                  <a:gd name="connsiteX111" fmla="*/ 1885962 w 2084484"/>
                  <a:gd name="connsiteY111" fmla="*/ 1538548 h 2084484"/>
                  <a:gd name="connsiteX112" fmla="*/ 1836332 w 2084484"/>
                  <a:gd name="connsiteY112" fmla="*/ 1588179 h 2084484"/>
                  <a:gd name="connsiteX113" fmla="*/ 1836332 w 2084484"/>
                  <a:gd name="connsiteY113" fmla="*/ 1389656 h 2084484"/>
                  <a:gd name="connsiteX114" fmla="*/ 1786701 w 2084484"/>
                  <a:gd name="connsiteY114" fmla="*/ 1340026 h 2084484"/>
                  <a:gd name="connsiteX115" fmla="*/ 1836332 w 2084484"/>
                  <a:gd name="connsiteY115" fmla="*/ 1290395 h 2084484"/>
                  <a:gd name="connsiteX116" fmla="*/ 1885962 w 2084484"/>
                  <a:gd name="connsiteY116" fmla="*/ 1340026 h 2084484"/>
                  <a:gd name="connsiteX117" fmla="*/ 1836332 w 2084484"/>
                  <a:gd name="connsiteY117" fmla="*/ 1389656 h 2084484"/>
                  <a:gd name="connsiteX118" fmla="*/ 1836332 w 2084484"/>
                  <a:gd name="connsiteY118" fmla="*/ 1191134 h 2084484"/>
                  <a:gd name="connsiteX119" fmla="*/ 1786701 w 2084484"/>
                  <a:gd name="connsiteY119" fmla="*/ 1141503 h 2084484"/>
                  <a:gd name="connsiteX120" fmla="*/ 1836332 w 2084484"/>
                  <a:gd name="connsiteY120" fmla="*/ 1091873 h 2084484"/>
                  <a:gd name="connsiteX121" fmla="*/ 1885962 w 2084484"/>
                  <a:gd name="connsiteY121" fmla="*/ 1141503 h 2084484"/>
                  <a:gd name="connsiteX122" fmla="*/ 1836332 w 2084484"/>
                  <a:gd name="connsiteY122" fmla="*/ 1191134 h 2084484"/>
                  <a:gd name="connsiteX123" fmla="*/ 1836332 w 2084484"/>
                  <a:gd name="connsiteY123" fmla="*/ 992612 h 2084484"/>
                  <a:gd name="connsiteX124" fmla="*/ 1786701 w 2084484"/>
                  <a:gd name="connsiteY124" fmla="*/ 942981 h 2084484"/>
                  <a:gd name="connsiteX125" fmla="*/ 1836332 w 2084484"/>
                  <a:gd name="connsiteY125" fmla="*/ 893350 h 2084484"/>
                  <a:gd name="connsiteX126" fmla="*/ 1885962 w 2084484"/>
                  <a:gd name="connsiteY126" fmla="*/ 942981 h 2084484"/>
                  <a:gd name="connsiteX127" fmla="*/ 1836332 w 2084484"/>
                  <a:gd name="connsiteY127" fmla="*/ 992612 h 2084484"/>
                  <a:gd name="connsiteX128" fmla="*/ 1836332 w 2084484"/>
                  <a:gd name="connsiteY128" fmla="*/ 794089 h 2084484"/>
                  <a:gd name="connsiteX129" fmla="*/ 1786701 w 2084484"/>
                  <a:gd name="connsiteY129" fmla="*/ 744459 h 2084484"/>
                  <a:gd name="connsiteX130" fmla="*/ 1836332 w 2084484"/>
                  <a:gd name="connsiteY130" fmla="*/ 694828 h 2084484"/>
                  <a:gd name="connsiteX131" fmla="*/ 1885962 w 2084484"/>
                  <a:gd name="connsiteY131" fmla="*/ 744459 h 2084484"/>
                  <a:gd name="connsiteX132" fmla="*/ 1836332 w 2084484"/>
                  <a:gd name="connsiteY132" fmla="*/ 794089 h 2084484"/>
                  <a:gd name="connsiteX133" fmla="*/ 1836332 w 2084484"/>
                  <a:gd name="connsiteY133" fmla="*/ 595567 h 2084484"/>
                  <a:gd name="connsiteX134" fmla="*/ 1786701 w 2084484"/>
                  <a:gd name="connsiteY134" fmla="*/ 545936 h 2084484"/>
                  <a:gd name="connsiteX135" fmla="*/ 1836332 w 2084484"/>
                  <a:gd name="connsiteY135" fmla="*/ 496306 h 2084484"/>
                  <a:gd name="connsiteX136" fmla="*/ 1885962 w 2084484"/>
                  <a:gd name="connsiteY136" fmla="*/ 545936 h 2084484"/>
                  <a:gd name="connsiteX137" fmla="*/ 1836332 w 2084484"/>
                  <a:gd name="connsiteY137" fmla="*/ 595567 h 2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2084484" h="2084484">
                    <a:moveTo>
                      <a:pt x="1935593" y="0"/>
                    </a:moveTo>
                    <a:lnTo>
                      <a:pt x="148892" y="0"/>
                    </a:lnTo>
                    <a:cubicBezTo>
                      <a:pt x="66807" y="0"/>
                      <a:pt x="0" y="66807"/>
                      <a:pt x="0" y="148892"/>
                    </a:cubicBezTo>
                    <a:lnTo>
                      <a:pt x="0" y="1935593"/>
                    </a:lnTo>
                    <a:cubicBezTo>
                      <a:pt x="0" y="2017677"/>
                      <a:pt x="66807" y="2084484"/>
                      <a:pt x="148892" y="2084484"/>
                    </a:cubicBezTo>
                    <a:lnTo>
                      <a:pt x="1935593" y="2084484"/>
                    </a:lnTo>
                    <a:cubicBezTo>
                      <a:pt x="2017677" y="2084484"/>
                      <a:pt x="2084484" y="2017677"/>
                      <a:pt x="2084484" y="1935593"/>
                    </a:cubicBezTo>
                    <a:lnTo>
                      <a:pt x="2084484" y="148892"/>
                    </a:lnTo>
                    <a:cubicBezTo>
                      <a:pt x="2084484" y="66807"/>
                      <a:pt x="2017677" y="0"/>
                      <a:pt x="1935593" y="0"/>
                    </a:cubicBezTo>
                    <a:close/>
                    <a:moveTo>
                      <a:pt x="1340026" y="198522"/>
                    </a:moveTo>
                    <a:cubicBezTo>
                      <a:pt x="1367478" y="198522"/>
                      <a:pt x="1389656" y="220759"/>
                      <a:pt x="1389656" y="248153"/>
                    </a:cubicBezTo>
                    <a:cubicBezTo>
                      <a:pt x="1389656" y="275547"/>
                      <a:pt x="1367478" y="297783"/>
                      <a:pt x="1340026" y="297783"/>
                    </a:cubicBezTo>
                    <a:cubicBezTo>
                      <a:pt x="1312574" y="297783"/>
                      <a:pt x="1290395" y="275547"/>
                      <a:pt x="1290395" y="248153"/>
                    </a:cubicBezTo>
                    <a:cubicBezTo>
                      <a:pt x="1290395" y="220759"/>
                      <a:pt x="1312574" y="198522"/>
                      <a:pt x="1340026" y="198522"/>
                    </a:cubicBezTo>
                    <a:close/>
                    <a:moveTo>
                      <a:pt x="1141503" y="198522"/>
                    </a:moveTo>
                    <a:cubicBezTo>
                      <a:pt x="1168955" y="198522"/>
                      <a:pt x="1191134" y="220759"/>
                      <a:pt x="1191134" y="248153"/>
                    </a:cubicBezTo>
                    <a:cubicBezTo>
                      <a:pt x="1191134" y="275547"/>
                      <a:pt x="1168955" y="297783"/>
                      <a:pt x="1141503" y="297783"/>
                    </a:cubicBezTo>
                    <a:cubicBezTo>
                      <a:pt x="1114051" y="297783"/>
                      <a:pt x="1091873" y="275547"/>
                      <a:pt x="1091873" y="248153"/>
                    </a:cubicBezTo>
                    <a:cubicBezTo>
                      <a:pt x="1091873" y="220759"/>
                      <a:pt x="1114051" y="198522"/>
                      <a:pt x="1141503" y="198522"/>
                    </a:cubicBezTo>
                    <a:close/>
                    <a:moveTo>
                      <a:pt x="942981" y="198522"/>
                    </a:moveTo>
                    <a:cubicBezTo>
                      <a:pt x="970375" y="198522"/>
                      <a:pt x="992612" y="220759"/>
                      <a:pt x="992612" y="248153"/>
                    </a:cubicBezTo>
                    <a:cubicBezTo>
                      <a:pt x="992612" y="275547"/>
                      <a:pt x="970375" y="297783"/>
                      <a:pt x="942981" y="297783"/>
                    </a:cubicBezTo>
                    <a:cubicBezTo>
                      <a:pt x="915587" y="297783"/>
                      <a:pt x="893350" y="275547"/>
                      <a:pt x="893350" y="248153"/>
                    </a:cubicBezTo>
                    <a:cubicBezTo>
                      <a:pt x="893350" y="220759"/>
                      <a:pt x="915587" y="198522"/>
                      <a:pt x="942981" y="198522"/>
                    </a:cubicBezTo>
                    <a:close/>
                    <a:moveTo>
                      <a:pt x="744459" y="198522"/>
                    </a:moveTo>
                    <a:cubicBezTo>
                      <a:pt x="771852" y="198522"/>
                      <a:pt x="794089" y="220759"/>
                      <a:pt x="794089" y="248153"/>
                    </a:cubicBezTo>
                    <a:cubicBezTo>
                      <a:pt x="794089" y="275547"/>
                      <a:pt x="771852" y="297783"/>
                      <a:pt x="744459" y="297783"/>
                    </a:cubicBezTo>
                    <a:cubicBezTo>
                      <a:pt x="717065" y="297783"/>
                      <a:pt x="694828" y="275547"/>
                      <a:pt x="694828" y="248153"/>
                    </a:cubicBezTo>
                    <a:cubicBezTo>
                      <a:pt x="694828" y="220759"/>
                      <a:pt x="717065" y="198522"/>
                      <a:pt x="744459" y="198522"/>
                    </a:cubicBezTo>
                    <a:close/>
                    <a:moveTo>
                      <a:pt x="545936" y="198522"/>
                    </a:moveTo>
                    <a:cubicBezTo>
                      <a:pt x="573330" y="198522"/>
                      <a:pt x="595567" y="220759"/>
                      <a:pt x="595567" y="248153"/>
                    </a:cubicBezTo>
                    <a:cubicBezTo>
                      <a:pt x="595567" y="275547"/>
                      <a:pt x="573330" y="297783"/>
                      <a:pt x="545936" y="297783"/>
                    </a:cubicBezTo>
                    <a:cubicBezTo>
                      <a:pt x="518543" y="297783"/>
                      <a:pt x="496306" y="275547"/>
                      <a:pt x="496306" y="248153"/>
                    </a:cubicBezTo>
                    <a:cubicBezTo>
                      <a:pt x="496306" y="220759"/>
                      <a:pt x="518543" y="198522"/>
                      <a:pt x="545936" y="198522"/>
                    </a:cubicBezTo>
                    <a:close/>
                    <a:moveTo>
                      <a:pt x="248153" y="1588179"/>
                    </a:moveTo>
                    <a:cubicBezTo>
                      <a:pt x="220759" y="1588179"/>
                      <a:pt x="198522" y="1566000"/>
                      <a:pt x="198522" y="1538548"/>
                    </a:cubicBezTo>
                    <a:cubicBezTo>
                      <a:pt x="198522" y="1511096"/>
                      <a:pt x="220759" y="1488917"/>
                      <a:pt x="248153" y="1488917"/>
                    </a:cubicBezTo>
                    <a:cubicBezTo>
                      <a:pt x="275547" y="1488917"/>
                      <a:pt x="297783" y="1511096"/>
                      <a:pt x="297783" y="1538548"/>
                    </a:cubicBezTo>
                    <a:cubicBezTo>
                      <a:pt x="297783" y="1566000"/>
                      <a:pt x="275547" y="1588179"/>
                      <a:pt x="248153" y="1588179"/>
                    </a:cubicBezTo>
                    <a:close/>
                    <a:moveTo>
                      <a:pt x="248153" y="1389656"/>
                    </a:moveTo>
                    <a:cubicBezTo>
                      <a:pt x="220759" y="1389656"/>
                      <a:pt x="198522" y="1367478"/>
                      <a:pt x="198522" y="1340026"/>
                    </a:cubicBezTo>
                    <a:cubicBezTo>
                      <a:pt x="198522" y="1312574"/>
                      <a:pt x="220759" y="1290395"/>
                      <a:pt x="248153" y="1290395"/>
                    </a:cubicBezTo>
                    <a:cubicBezTo>
                      <a:pt x="275547" y="1290395"/>
                      <a:pt x="297783" y="1312574"/>
                      <a:pt x="297783" y="1340026"/>
                    </a:cubicBezTo>
                    <a:cubicBezTo>
                      <a:pt x="297783" y="1367478"/>
                      <a:pt x="275547" y="1389656"/>
                      <a:pt x="248153" y="1389656"/>
                    </a:cubicBezTo>
                    <a:close/>
                    <a:moveTo>
                      <a:pt x="248153" y="1191134"/>
                    </a:moveTo>
                    <a:cubicBezTo>
                      <a:pt x="220759" y="1191134"/>
                      <a:pt x="198522" y="1168955"/>
                      <a:pt x="198522" y="1141503"/>
                    </a:cubicBezTo>
                    <a:cubicBezTo>
                      <a:pt x="198522" y="1114051"/>
                      <a:pt x="220759" y="1091873"/>
                      <a:pt x="248153" y="1091873"/>
                    </a:cubicBezTo>
                    <a:cubicBezTo>
                      <a:pt x="275547" y="1091873"/>
                      <a:pt x="297783" y="1114051"/>
                      <a:pt x="297783" y="1141503"/>
                    </a:cubicBezTo>
                    <a:cubicBezTo>
                      <a:pt x="297783" y="1168955"/>
                      <a:pt x="275547" y="1191134"/>
                      <a:pt x="248153" y="1191134"/>
                    </a:cubicBezTo>
                    <a:close/>
                    <a:moveTo>
                      <a:pt x="248153" y="992612"/>
                    </a:moveTo>
                    <a:cubicBezTo>
                      <a:pt x="220759" y="992612"/>
                      <a:pt x="198522" y="970375"/>
                      <a:pt x="198522" y="942981"/>
                    </a:cubicBezTo>
                    <a:cubicBezTo>
                      <a:pt x="198522" y="915587"/>
                      <a:pt x="220759" y="893350"/>
                      <a:pt x="248153" y="893350"/>
                    </a:cubicBezTo>
                    <a:cubicBezTo>
                      <a:pt x="275547" y="893350"/>
                      <a:pt x="297783" y="915587"/>
                      <a:pt x="297783" y="942981"/>
                    </a:cubicBezTo>
                    <a:cubicBezTo>
                      <a:pt x="297783" y="970375"/>
                      <a:pt x="275547" y="992612"/>
                      <a:pt x="248153" y="992612"/>
                    </a:cubicBezTo>
                    <a:close/>
                    <a:moveTo>
                      <a:pt x="248153" y="794089"/>
                    </a:moveTo>
                    <a:cubicBezTo>
                      <a:pt x="220759" y="794089"/>
                      <a:pt x="198522" y="771852"/>
                      <a:pt x="198522" y="744459"/>
                    </a:cubicBezTo>
                    <a:cubicBezTo>
                      <a:pt x="198522" y="717065"/>
                      <a:pt x="220759" y="694828"/>
                      <a:pt x="248153" y="694828"/>
                    </a:cubicBezTo>
                    <a:cubicBezTo>
                      <a:pt x="275547" y="694828"/>
                      <a:pt x="297783" y="717065"/>
                      <a:pt x="297783" y="744459"/>
                    </a:cubicBezTo>
                    <a:cubicBezTo>
                      <a:pt x="297783" y="771852"/>
                      <a:pt x="275547" y="794089"/>
                      <a:pt x="248153" y="794089"/>
                    </a:cubicBezTo>
                    <a:close/>
                    <a:moveTo>
                      <a:pt x="248153" y="595567"/>
                    </a:moveTo>
                    <a:cubicBezTo>
                      <a:pt x="220759" y="595567"/>
                      <a:pt x="198522" y="573330"/>
                      <a:pt x="198522" y="545936"/>
                    </a:cubicBezTo>
                    <a:cubicBezTo>
                      <a:pt x="198522" y="518543"/>
                      <a:pt x="220759" y="496306"/>
                      <a:pt x="248153" y="496306"/>
                    </a:cubicBezTo>
                    <a:cubicBezTo>
                      <a:pt x="275547" y="496306"/>
                      <a:pt x="297783" y="518543"/>
                      <a:pt x="297783" y="545936"/>
                    </a:cubicBezTo>
                    <a:cubicBezTo>
                      <a:pt x="297783" y="573330"/>
                      <a:pt x="275547" y="595567"/>
                      <a:pt x="248153" y="595567"/>
                    </a:cubicBezTo>
                    <a:close/>
                    <a:moveTo>
                      <a:pt x="545936" y="1885962"/>
                    </a:moveTo>
                    <a:cubicBezTo>
                      <a:pt x="518543" y="1885962"/>
                      <a:pt x="496306" y="1863783"/>
                      <a:pt x="496306" y="1836332"/>
                    </a:cubicBezTo>
                    <a:cubicBezTo>
                      <a:pt x="496306" y="1808880"/>
                      <a:pt x="518543" y="1786701"/>
                      <a:pt x="545936" y="1786701"/>
                    </a:cubicBezTo>
                    <a:cubicBezTo>
                      <a:pt x="573330" y="1786701"/>
                      <a:pt x="595567" y="1808880"/>
                      <a:pt x="595567" y="1836332"/>
                    </a:cubicBezTo>
                    <a:cubicBezTo>
                      <a:pt x="595567" y="1863783"/>
                      <a:pt x="573330" y="1885962"/>
                      <a:pt x="545936" y="1885962"/>
                    </a:cubicBezTo>
                    <a:close/>
                    <a:moveTo>
                      <a:pt x="744459" y="1885962"/>
                    </a:moveTo>
                    <a:cubicBezTo>
                      <a:pt x="717065" y="1885962"/>
                      <a:pt x="694828" y="1863783"/>
                      <a:pt x="694828" y="1836332"/>
                    </a:cubicBezTo>
                    <a:cubicBezTo>
                      <a:pt x="694828" y="1808880"/>
                      <a:pt x="717065" y="1786701"/>
                      <a:pt x="744459" y="1786701"/>
                    </a:cubicBezTo>
                    <a:cubicBezTo>
                      <a:pt x="771852" y="1786701"/>
                      <a:pt x="794089" y="1808880"/>
                      <a:pt x="794089" y="1836332"/>
                    </a:cubicBezTo>
                    <a:cubicBezTo>
                      <a:pt x="794089" y="1863783"/>
                      <a:pt x="771852" y="1885962"/>
                      <a:pt x="744459" y="1885962"/>
                    </a:cubicBezTo>
                    <a:close/>
                    <a:moveTo>
                      <a:pt x="942981" y="1885962"/>
                    </a:moveTo>
                    <a:cubicBezTo>
                      <a:pt x="915587" y="1885962"/>
                      <a:pt x="893350" y="1863783"/>
                      <a:pt x="893350" y="1836332"/>
                    </a:cubicBezTo>
                    <a:cubicBezTo>
                      <a:pt x="893350" y="1808880"/>
                      <a:pt x="915587" y="1786701"/>
                      <a:pt x="942981" y="1786701"/>
                    </a:cubicBezTo>
                    <a:cubicBezTo>
                      <a:pt x="970375" y="1786701"/>
                      <a:pt x="992612" y="1808880"/>
                      <a:pt x="992612" y="1836332"/>
                    </a:cubicBezTo>
                    <a:cubicBezTo>
                      <a:pt x="992612" y="1863783"/>
                      <a:pt x="970375" y="1885962"/>
                      <a:pt x="942981" y="1885962"/>
                    </a:cubicBezTo>
                    <a:close/>
                    <a:moveTo>
                      <a:pt x="1141503" y="1885962"/>
                    </a:moveTo>
                    <a:cubicBezTo>
                      <a:pt x="1114051" y="1885962"/>
                      <a:pt x="1091873" y="1863783"/>
                      <a:pt x="1091873" y="1836332"/>
                    </a:cubicBezTo>
                    <a:cubicBezTo>
                      <a:pt x="1091873" y="1808880"/>
                      <a:pt x="1114051" y="1786701"/>
                      <a:pt x="1141503" y="1786701"/>
                    </a:cubicBezTo>
                    <a:cubicBezTo>
                      <a:pt x="1168955" y="1786701"/>
                      <a:pt x="1191134" y="1808880"/>
                      <a:pt x="1191134" y="1836332"/>
                    </a:cubicBezTo>
                    <a:cubicBezTo>
                      <a:pt x="1191134" y="1863783"/>
                      <a:pt x="1168955" y="1885962"/>
                      <a:pt x="1141503" y="1885962"/>
                    </a:cubicBezTo>
                    <a:close/>
                    <a:moveTo>
                      <a:pt x="1340026" y="1885962"/>
                    </a:moveTo>
                    <a:cubicBezTo>
                      <a:pt x="1312574" y="1885962"/>
                      <a:pt x="1290395" y="1863783"/>
                      <a:pt x="1290395" y="1836332"/>
                    </a:cubicBezTo>
                    <a:cubicBezTo>
                      <a:pt x="1290395" y="1808880"/>
                      <a:pt x="1312574" y="1786701"/>
                      <a:pt x="1340026" y="1786701"/>
                    </a:cubicBezTo>
                    <a:cubicBezTo>
                      <a:pt x="1367478" y="1786701"/>
                      <a:pt x="1389656" y="1808880"/>
                      <a:pt x="1389656" y="1836332"/>
                    </a:cubicBezTo>
                    <a:cubicBezTo>
                      <a:pt x="1389656" y="1863783"/>
                      <a:pt x="1367478" y="1885962"/>
                      <a:pt x="1340026" y="1885962"/>
                    </a:cubicBezTo>
                    <a:close/>
                    <a:moveTo>
                      <a:pt x="1488917" y="1538548"/>
                    </a:moveTo>
                    <a:lnTo>
                      <a:pt x="595567" y="1538548"/>
                    </a:lnTo>
                    <a:cubicBezTo>
                      <a:pt x="568173" y="1538548"/>
                      <a:pt x="545936" y="1516369"/>
                      <a:pt x="545936" y="1488917"/>
                    </a:cubicBezTo>
                    <a:lnTo>
                      <a:pt x="545936" y="595567"/>
                    </a:lnTo>
                    <a:cubicBezTo>
                      <a:pt x="545936" y="568173"/>
                      <a:pt x="568173" y="545936"/>
                      <a:pt x="595567" y="545936"/>
                    </a:cubicBezTo>
                    <a:lnTo>
                      <a:pt x="1488917" y="545936"/>
                    </a:lnTo>
                    <a:cubicBezTo>
                      <a:pt x="1516369" y="545936"/>
                      <a:pt x="1538548" y="568173"/>
                      <a:pt x="1538548" y="595567"/>
                    </a:cubicBezTo>
                    <a:lnTo>
                      <a:pt x="1538548" y="1488917"/>
                    </a:lnTo>
                    <a:cubicBezTo>
                      <a:pt x="1538548" y="1516369"/>
                      <a:pt x="1516369" y="1538548"/>
                      <a:pt x="1488917" y="1538548"/>
                    </a:cubicBezTo>
                    <a:close/>
                    <a:moveTo>
                      <a:pt x="1538548" y="1885962"/>
                    </a:moveTo>
                    <a:cubicBezTo>
                      <a:pt x="1511096" y="1885962"/>
                      <a:pt x="1488917" y="1863783"/>
                      <a:pt x="1488917" y="1836332"/>
                    </a:cubicBezTo>
                    <a:cubicBezTo>
                      <a:pt x="1488917" y="1808880"/>
                      <a:pt x="1511096" y="1786701"/>
                      <a:pt x="1538548" y="1786701"/>
                    </a:cubicBezTo>
                    <a:cubicBezTo>
                      <a:pt x="1566000" y="1786701"/>
                      <a:pt x="1588179" y="1808880"/>
                      <a:pt x="1588179" y="1836332"/>
                    </a:cubicBezTo>
                    <a:cubicBezTo>
                      <a:pt x="1588179" y="1863783"/>
                      <a:pt x="1566000" y="1885962"/>
                      <a:pt x="1538548" y="1885962"/>
                    </a:cubicBezTo>
                    <a:close/>
                    <a:moveTo>
                      <a:pt x="1538548" y="297783"/>
                    </a:moveTo>
                    <a:cubicBezTo>
                      <a:pt x="1511096" y="297783"/>
                      <a:pt x="1488917" y="275547"/>
                      <a:pt x="1488917" y="248153"/>
                    </a:cubicBezTo>
                    <a:cubicBezTo>
                      <a:pt x="1488917" y="220759"/>
                      <a:pt x="1511096" y="198522"/>
                      <a:pt x="1538548" y="198522"/>
                    </a:cubicBezTo>
                    <a:cubicBezTo>
                      <a:pt x="1566000" y="198522"/>
                      <a:pt x="1588179" y="220759"/>
                      <a:pt x="1588179" y="248153"/>
                    </a:cubicBezTo>
                    <a:cubicBezTo>
                      <a:pt x="1588179" y="275547"/>
                      <a:pt x="1566000" y="297783"/>
                      <a:pt x="1538548" y="297783"/>
                    </a:cubicBezTo>
                    <a:close/>
                    <a:moveTo>
                      <a:pt x="1836332" y="1588179"/>
                    </a:moveTo>
                    <a:cubicBezTo>
                      <a:pt x="1808880" y="1588179"/>
                      <a:pt x="1786701" y="1566000"/>
                      <a:pt x="1786701" y="1538548"/>
                    </a:cubicBezTo>
                    <a:cubicBezTo>
                      <a:pt x="1786701" y="1511096"/>
                      <a:pt x="1808880" y="1488917"/>
                      <a:pt x="1836332" y="1488917"/>
                    </a:cubicBezTo>
                    <a:cubicBezTo>
                      <a:pt x="1863783" y="1488917"/>
                      <a:pt x="1885962" y="1511096"/>
                      <a:pt x="1885962" y="1538548"/>
                    </a:cubicBezTo>
                    <a:cubicBezTo>
                      <a:pt x="1885962" y="1566000"/>
                      <a:pt x="1863783" y="1588179"/>
                      <a:pt x="1836332" y="1588179"/>
                    </a:cubicBezTo>
                    <a:close/>
                    <a:moveTo>
                      <a:pt x="1836332" y="1389656"/>
                    </a:moveTo>
                    <a:cubicBezTo>
                      <a:pt x="1808880" y="1389656"/>
                      <a:pt x="1786701" y="1367478"/>
                      <a:pt x="1786701" y="1340026"/>
                    </a:cubicBezTo>
                    <a:cubicBezTo>
                      <a:pt x="1786701" y="1312574"/>
                      <a:pt x="1808880" y="1290395"/>
                      <a:pt x="1836332" y="1290395"/>
                    </a:cubicBezTo>
                    <a:cubicBezTo>
                      <a:pt x="1863783" y="1290395"/>
                      <a:pt x="1885962" y="1312574"/>
                      <a:pt x="1885962" y="1340026"/>
                    </a:cubicBezTo>
                    <a:cubicBezTo>
                      <a:pt x="1885962" y="1367478"/>
                      <a:pt x="1863783" y="1389656"/>
                      <a:pt x="1836332" y="1389656"/>
                    </a:cubicBezTo>
                    <a:close/>
                    <a:moveTo>
                      <a:pt x="1836332" y="1191134"/>
                    </a:moveTo>
                    <a:cubicBezTo>
                      <a:pt x="1808880" y="1191134"/>
                      <a:pt x="1786701" y="1168955"/>
                      <a:pt x="1786701" y="1141503"/>
                    </a:cubicBezTo>
                    <a:cubicBezTo>
                      <a:pt x="1786701" y="1114051"/>
                      <a:pt x="1808880" y="1091873"/>
                      <a:pt x="1836332" y="1091873"/>
                    </a:cubicBezTo>
                    <a:cubicBezTo>
                      <a:pt x="1863783" y="1091873"/>
                      <a:pt x="1885962" y="1114051"/>
                      <a:pt x="1885962" y="1141503"/>
                    </a:cubicBezTo>
                    <a:cubicBezTo>
                      <a:pt x="1885962" y="1168955"/>
                      <a:pt x="1863783" y="1191134"/>
                      <a:pt x="1836332" y="1191134"/>
                    </a:cubicBezTo>
                    <a:close/>
                    <a:moveTo>
                      <a:pt x="1836332" y="992612"/>
                    </a:moveTo>
                    <a:cubicBezTo>
                      <a:pt x="1808880" y="992612"/>
                      <a:pt x="1786701" y="970375"/>
                      <a:pt x="1786701" y="942981"/>
                    </a:cubicBezTo>
                    <a:cubicBezTo>
                      <a:pt x="1786701" y="915587"/>
                      <a:pt x="1808880" y="893350"/>
                      <a:pt x="1836332" y="893350"/>
                    </a:cubicBezTo>
                    <a:cubicBezTo>
                      <a:pt x="1863783" y="893350"/>
                      <a:pt x="1885962" y="915587"/>
                      <a:pt x="1885962" y="942981"/>
                    </a:cubicBezTo>
                    <a:cubicBezTo>
                      <a:pt x="1885962" y="970375"/>
                      <a:pt x="1863783" y="992612"/>
                      <a:pt x="1836332" y="992612"/>
                    </a:cubicBezTo>
                    <a:close/>
                    <a:moveTo>
                      <a:pt x="1836332" y="794089"/>
                    </a:moveTo>
                    <a:cubicBezTo>
                      <a:pt x="1808880" y="794089"/>
                      <a:pt x="1786701" y="771852"/>
                      <a:pt x="1786701" y="744459"/>
                    </a:cubicBezTo>
                    <a:cubicBezTo>
                      <a:pt x="1786701" y="717065"/>
                      <a:pt x="1808880" y="694828"/>
                      <a:pt x="1836332" y="694828"/>
                    </a:cubicBezTo>
                    <a:cubicBezTo>
                      <a:pt x="1863783" y="694828"/>
                      <a:pt x="1885962" y="717065"/>
                      <a:pt x="1885962" y="744459"/>
                    </a:cubicBezTo>
                    <a:cubicBezTo>
                      <a:pt x="1885962" y="771852"/>
                      <a:pt x="1863783" y="794089"/>
                      <a:pt x="1836332" y="794089"/>
                    </a:cubicBezTo>
                    <a:close/>
                    <a:moveTo>
                      <a:pt x="1836332" y="595567"/>
                    </a:moveTo>
                    <a:cubicBezTo>
                      <a:pt x="1808880" y="595567"/>
                      <a:pt x="1786701" y="573330"/>
                      <a:pt x="1786701" y="545936"/>
                    </a:cubicBezTo>
                    <a:cubicBezTo>
                      <a:pt x="1786701" y="518543"/>
                      <a:pt x="1808880" y="496306"/>
                      <a:pt x="1836332" y="496306"/>
                    </a:cubicBezTo>
                    <a:cubicBezTo>
                      <a:pt x="1863783" y="496306"/>
                      <a:pt x="1885962" y="518543"/>
                      <a:pt x="1885962" y="545936"/>
                    </a:cubicBezTo>
                    <a:cubicBezTo>
                      <a:pt x="1885962" y="573330"/>
                      <a:pt x="1863783" y="595567"/>
                      <a:pt x="1836332" y="5955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任意多边形: 形状 153">
                <a:extLst>
                  <a:ext uri="{FF2B5EF4-FFF2-40B4-BE49-F238E27FC236}">
                    <a16:creationId xmlns:a16="http://schemas.microsoft.com/office/drawing/2014/main" id="{5E55F9C6-65EC-4FE0-AE2A-24BDAB010235}"/>
                  </a:ext>
                </a:extLst>
              </p:cNvPr>
              <p:cNvSpPr/>
              <p:nvPr/>
            </p:nvSpPr>
            <p:spPr>
              <a:xfrm>
                <a:off x="3763132" y="4967778"/>
                <a:ext cx="794089" cy="794089"/>
              </a:xfrm>
              <a:custGeom>
                <a:avLst/>
                <a:gdLst>
                  <a:gd name="connsiteX0" fmla="*/ 0 w 794089"/>
                  <a:gd name="connsiteY0" fmla="*/ 0 h 794089"/>
                  <a:gd name="connsiteX1" fmla="*/ 794089 w 794089"/>
                  <a:gd name="connsiteY1" fmla="*/ 0 h 794089"/>
                  <a:gd name="connsiteX2" fmla="*/ 794089 w 794089"/>
                  <a:gd name="connsiteY2" fmla="*/ 794089 h 794089"/>
                  <a:gd name="connsiteX3" fmla="*/ 0 w 794089"/>
                  <a:gd name="connsiteY3" fmla="*/ 794089 h 79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089" h="794089">
                    <a:moveTo>
                      <a:pt x="0" y="0"/>
                    </a:moveTo>
                    <a:lnTo>
                      <a:pt x="794089" y="0"/>
                    </a:lnTo>
                    <a:lnTo>
                      <a:pt x="794089" y="794089"/>
                    </a:lnTo>
                    <a:lnTo>
                      <a:pt x="0" y="7940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90D803F4-F9C0-4B1F-B7F4-7D79BF53C561}"/>
              </a:ext>
            </a:extLst>
          </p:cNvPr>
          <p:cNvGrpSpPr/>
          <p:nvPr userDrawn="1"/>
        </p:nvGrpSpPr>
        <p:grpSpPr>
          <a:xfrm>
            <a:off x="720000" y="1444155"/>
            <a:ext cx="3737755" cy="460961"/>
            <a:chOff x="6541315" y="1859133"/>
            <a:chExt cx="2324551" cy="286676"/>
          </a:xfrm>
          <a:solidFill>
            <a:srgbClr val="BC3522"/>
          </a:solidFill>
          <a:effectLst/>
        </p:grpSpPr>
        <p:sp>
          <p:nvSpPr>
            <p:cNvPr id="106" name="任意多边形: 形状 129">
              <a:extLst>
                <a:ext uri="{FF2B5EF4-FFF2-40B4-BE49-F238E27FC236}">
                  <a16:creationId xmlns:a16="http://schemas.microsoft.com/office/drawing/2014/main" id="{1A42D9A7-2645-465C-9E32-20CD13D0F0B2}"/>
                </a:ext>
              </a:extLst>
            </p:cNvPr>
            <p:cNvSpPr/>
            <p:nvPr/>
          </p:nvSpPr>
          <p:spPr>
            <a:xfrm>
              <a:off x="6541315" y="1859133"/>
              <a:ext cx="189952" cy="281665"/>
            </a:xfrm>
            <a:custGeom>
              <a:avLst/>
              <a:gdLst>
                <a:gd name="connsiteX0" fmla="*/ 0 w 189952"/>
                <a:gd name="connsiteY0" fmla="*/ 0 h 281665"/>
                <a:gd name="connsiteX1" fmla="*/ 191322 w 189952"/>
                <a:gd name="connsiteY1" fmla="*/ 0 h 281665"/>
                <a:gd name="connsiteX2" fmla="*/ 191322 w 189952"/>
                <a:gd name="connsiteY2" fmla="*/ 28349 h 281665"/>
                <a:gd name="connsiteX3" fmla="*/ 113569 w 189952"/>
                <a:gd name="connsiteY3" fmla="*/ 28532 h 281665"/>
                <a:gd name="connsiteX4" fmla="*/ 113679 w 189952"/>
                <a:gd name="connsiteY4" fmla="*/ 282561 h 281665"/>
                <a:gd name="connsiteX5" fmla="*/ 85387 w 189952"/>
                <a:gd name="connsiteY5" fmla="*/ 282561 h 281665"/>
                <a:gd name="connsiteX6" fmla="*/ 85387 w 189952"/>
                <a:gd name="connsiteY6" fmla="*/ 28349 h 281665"/>
                <a:gd name="connsiteX7" fmla="*/ 0 w 189952"/>
                <a:gd name="connsiteY7" fmla="*/ 28368 h 281665"/>
                <a:gd name="connsiteX8" fmla="*/ 0 w 189952"/>
                <a:gd name="connsiteY8" fmla="*/ 0 h 28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952" h="281665">
                  <a:moveTo>
                    <a:pt x="0" y="0"/>
                  </a:moveTo>
                  <a:lnTo>
                    <a:pt x="191322" y="0"/>
                  </a:lnTo>
                  <a:cubicBezTo>
                    <a:pt x="191322" y="9456"/>
                    <a:pt x="191340" y="18894"/>
                    <a:pt x="191322" y="28349"/>
                  </a:cubicBezTo>
                  <a:cubicBezTo>
                    <a:pt x="165404" y="28477"/>
                    <a:pt x="139487" y="28093"/>
                    <a:pt x="113569" y="28532"/>
                  </a:cubicBezTo>
                  <a:cubicBezTo>
                    <a:pt x="113862" y="113215"/>
                    <a:pt x="113624" y="197897"/>
                    <a:pt x="113679" y="282561"/>
                  </a:cubicBezTo>
                  <a:cubicBezTo>
                    <a:pt x="104254" y="282598"/>
                    <a:pt x="94830" y="282598"/>
                    <a:pt x="85387" y="282561"/>
                  </a:cubicBezTo>
                  <a:cubicBezTo>
                    <a:pt x="85369" y="197824"/>
                    <a:pt x="85405" y="113087"/>
                    <a:pt x="85387" y="28349"/>
                  </a:cubicBezTo>
                  <a:cubicBezTo>
                    <a:pt x="56913" y="28349"/>
                    <a:pt x="28456" y="28349"/>
                    <a:pt x="0" y="283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: 形状 130">
              <a:extLst>
                <a:ext uri="{FF2B5EF4-FFF2-40B4-BE49-F238E27FC236}">
                  <a16:creationId xmlns:a16="http://schemas.microsoft.com/office/drawing/2014/main" id="{EA5209D4-9905-4B9C-9B67-3A65D559CB66}"/>
                </a:ext>
              </a:extLst>
            </p:cNvPr>
            <p:cNvSpPr/>
            <p:nvPr/>
          </p:nvSpPr>
          <p:spPr>
            <a:xfrm>
              <a:off x="6766426" y="1859133"/>
              <a:ext cx="166208" cy="281665"/>
            </a:xfrm>
            <a:custGeom>
              <a:avLst/>
              <a:gdLst>
                <a:gd name="connsiteX0" fmla="*/ 0 w 166208"/>
                <a:gd name="connsiteY0" fmla="*/ 0 h 281665"/>
                <a:gd name="connsiteX1" fmla="*/ 28310 w 166208"/>
                <a:gd name="connsiteY1" fmla="*/ 0 h 281665"/>
                <a:gd name="connsiteX2" fmla="*/ 28274 w 166208"/>
                <a:gd name="connsiteY2" fmla="*/ 102515 h 281665"/>
                <a:gd name="connsiteX3" fmla="*/ 94757 w 166208"/>
                <a:gd name="connsiteY3" fmla="*/ 82579 h 281665"/>
                <a:gd name="connsiteX4" fmla="*/ 162080 w 166208"/>
                <a:gd name="connsiteY4" fmla="*/ 137339 h 281665"/>
                <a:gd name="connsiteX5" fmla="*/ 167140 w 166208"/>
                <a:gd name="connsiteY5" fmla="*/ 177431 h 281665"/>
                <a:gd name="connsiteX6" fmla="*/ 167121 w 166208"/>
                <a:gd name="connsiteY6" fmla="*/ 282580 h 281665"/>
                <a:gd name="connsiteX7" fmla="*/ 138793 w 166208"/>
                <a:gd name="connsiteY7" fmla="*/ 282561 h 281665"/>
                <a:gd name="connsiteX8" fmla="*/ 138610 w 166208"/>
                <a:gd name="connsiteY8" fmla="*/ 162780 h 281665"/>
                <a:gd name="connsiteX9" fmla="*/ 83634 w 166208"/>
                <a:gd name="connsiteY9" fmla="*/ 110142 h 281665"/>
                <a:gd name="connsiteX10" fmla="*/ 28328 w 166208"/>
                <a:gd name="connsiteY10" fmla="*/ 162744 h 281665"/>
                <a:gd name="connsiteX11" fmla="*/ 28401 w 166208"/>
                <a:gd name="connsiteY11" fmla="*/ 282433 h 281665"/>
                <a:gd name="connsiteX12" fmla="*/ 0 w 166208"/>
                <a:gd name="connsiteY12" fmla="*/ 282561 h 281665"/>
                <a:gd name="connsiteX13" fmla="*/ 0 w 166208"/>
                <a:gd name="connsiteY13" fmla="*/ 0 h 28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208" h="281665">
                  <a:moveTo>
                    <a:pt x="0" y="0"/>
                  </a:moveTo>
                  <a:lnTo>
                    <a:pt x="28310" y="0"/>
                  </a:lnTo>
                  <a:cubicBezTo>
                    <a:pt x="28292" y="34166"/>
                    <a:pt x="28365" y="68349"/>
                    <a:pt x="28274" y="102515"/>
                  </a:cubicBezTo>
                  <a:cubicBezTo>
                    <a:pt x="46319" y="86822"/>
                    <a:pt x="71031" y="79122"/>
                    <a:pt x="94757" y="82579"/>
                  </a:cubicBezTo>
                  <a:cubicBezTo>
                    <a:pt x="125058" y="86383"/>
                    <a:pt x="152144" y="108423"/>
                    <a:pt x="162080" y="137339"/>
                  </a:cubicBezTo>
                  <a:cubicBezTo>
                    <a:pt x="166957" y="150106"/>
                    <a:pt x="167121" y="163951"/>
                    <a:pt x="167140" y="177431"/>
                  </a:cubicBezTo>
                  <a:cubicBezTo>
                    <a:pt x="167103" y="212474"/>
                    <a:pt x="167140" y="247518"/>
                    <a:pt x="167121" y="282580"/>
                  </a:cubicBezTo>
                  <a:cubicBezTo>
                    <a:pt x="157679" y="282580"/>
                    <a:pt x="148236" y="282598"/>
                    <a:pt x="138793" y="282561"/>
                  </a:cubicBezTo>
                  <a:cubicBezTo>
                    <a:pt x="138683" y="242634"/>
                    <a:pt x="139085" y="202689"/>
                    <a:pt x="138610" y="162780"/>
                  </a:cubicBezTo>
                  <a:cubicBezTo>
                    <a:pt x="137752" y="134340"/>
                    <a:pt x="112053" y="109630"/>
                    <a:pt x="83634" y="110142"/>
                  </a:cubicBezTo>
                  <a:cubicBezTo>
                    <a:pt x="55123" y="109374"/>
                    <a:pt x="28858" y="134102"/>
                    <a:pt x="28328" y="162744"/>
                  </a:cubicBezTo>
                  <a:cubicBezTo>
                    <a:pt x="28365" y="202634"/>
                    <a:pt x="28201" y="242543"/>
                    <a:pt x="28401" y="282433"/>
                  </a:cubicBezTo>
                  <a:cubicBezTo>
                    <a:pt x="18940" y="282726"/>
                    <a:pt x="9461" y="282543"/>
                    <a:pt x="0" y="282561"/>
                  </a:cubicBezTo>
                  <a:cubicBezTo>
                    <a:pt x="0" y="188368"/>
                    <a:pt x="0" y="94193"/>
                    <a:pt x="0" y="0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: 形状 131">
              <a:extLst>
                <a:ext uri="{FF2B5EF4-FFF2-40B4-BE49-F238E27FC236}">
                  <a16:creationId xmlns:a16="http://schemas.microsoft.com/office/drawing/2014/main" id="{E1D336CD-9B6A-44D4-A875-C1EA5B5C2551}"/>
                </a:ext>
              </a:extLst>
            </p:cNvPr>
            <p:cNvSpPr/>
            <p:nvPr/>
          </p:nvSpPr>
          <p:spPr>
            <a:xfrm>
              <a:off x="7382315" y="1859133"/>
              <a:ext cx="193605" cy="281665"/>
            </a:xfrm>
            <a:custGeom>
              <a:avLst/>
              <a:gdLst>
                <a:gd name="connsiteX0" fmla="*/ 166751 w 193605"/>
                <a:gd name="connsiteY0" fmla="*/ 0 h 281665"/>
                <a:gd name="connsiteX1" fmla="*/ 195061 w 193605"/>
                <a:gd name="connsiteY1" fmla="*/ 0 h 281665"/>
                <a:gd name="connsiteX2" fmla="*/ 195061 w 193605"/>
                <a:gd name="connsiteY2" fmla="*/ 168286 h 281665"/>
                <a:gd name="connsiteX3" fmla="*/ 194604 w 193605"/>
                <a:gd name="connsiteY3" fmla="*/ 282580 h 281665"/>
                <a:gd name="connsiteX4" fmla="*/ 166751 w 193605"/>
                <a:gd name="connsiteY4" fmla="*/ 282561 h 281665"/>
                <a:gd name="connsiteX5" fmla="*/ 166751 w 193605"/>
                <a:gd name="connsiteY5" fmla="*/ 253499 h 281665"/>
                <a:gd name="connsiteX6" fmla="*/ 108651 w 193605"/>
                <a:gd name="connsiteY6" fmla="*/ 281738 h 281665"/>
                <a:gd name="connsiteX7" fmla="*/ 29583 w 193605"/>
                <a:gd name="connsiteY7" fmla="*/ 254889 h 281665"/>
                <a:gd name="connsiteX8" fmla="*/ 31 w 193605"/>
                <a:gd name="connsiteY8" fmla="*/ 182991 h 281665"/>
                <a:gd name="connsiteX9" fmla="*/ 33766 w 193605"/>
                <a:gd name="connsiteY9" fmla="*/ 111130 h 281665"/>
                <a:gd name="connsiteX10" fmla="*/ 90441 w 193605"/>
                <a:gd name="connsiteY10" fmla="*/ 87737 h 281665"/>
                <a:gd name="connsiteX11" fmla="*/ 166769 w 193605"/>
                <a:gd name="connsiteY11" fmla="*/ 116708 h 281665"/>
                <a:gd name="connsiteX12" fmla="*/ 166751 w 193605"/>
                <a:gd name="connsiteY12" fmla="*/ 0 h 281665"/>
                <a:gd name="connsiteX13" fmla="*/ 86149 w 193605"/>
                <a:gd name="connsiteY13" fmla="*/ 116726 h 281665"/>
                <a:gd name="connsiteX14" fmla="*/ 35264 w 193605"/>
                <a:gd name="connsiteY14" fmla="*/ 154897 h 281665"/>
                <a:gd name="connsiteX15" fmla="*/ 38917 w 193605"/>
                <a:gd name="connsiteY15" fmla="*/ 221711 h 281665"/>
                <a:gd name="connsiteX16" fmla="*/ 115884 w 193605"/>
                <a:gd name="connsiteY16" fmla="*/ 251542 h 281665"/>
                <a:gd name="connsiteX17" fmla="*/ 165472 w 193605"/>
                <a:gd name="connsiteY17" fmla="*/ 173773 h 281665"/>
                <a:gd name="connsiteX18" fmla="*/ 86149 w 193605"/>
                <a:gd name="connsiteY18" fmla="*/ 116726 h 28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605" h="281665">
                  <a:moveTo>
                    <a:pt x="166751" y="0"/>
                  </a:moveTo>
                  <a:lnTo>
                    <a:pt x="195061" y="0"/>
                  </a:lnTo>
                  <a:cubicBezTo>
                    <a:pt x="195061" y="56095"/>
                    <a:pt x="195061" y="112190"/>
                    <a:pt x="195061" y="168286"/>
                  </a:cubicBezTo>
                  <a:cubicBezTo>
                    <a:pt x="194659" y="206384"/>
                    <a:pt x="194476" y="244482"/>
                    <a:pt x="194604" y="282580"/>
                  </a:cubicBezTo>
                  <a:cubicBezTo>
                    <a:pt x="185307" y="282580"/>
                    <a:pt x="176029" y="282598"/>
                    <a:pt x="166751" y="282561"/>
                  </a:cubicBezTo>
                  <a:cubicBezTo>
                    <a:pt x="166732" y="272868"/>
                    <a:pt x="166769" y="263192"/>
                    <a:pt x="166751" y="253499"/>
                  </a:cubicBezTo>
                  <a:cubicBezTo>
                    <a:pt x="151098" y="268880"/>
                    <a:pt x="130568" y="279434"/>
                    <a:pt x="108651" y="281738"/>
                  </a:cubicBezTo>
                  <a:cubicBezTo>
                    <a:pt x="80048" y="285286"/>
                    <a:pt x="50076" y="275245"/>
                    <a:pt x="29583" y="254889"/>
                  </a:cubicBezTo>
                  <a:cubicBezTo>
                    <a:pt x="10278" y="236452"/>
                    <a:pt x="-663" y="209676"/>
                    <a:pt x="31" y="182991"/>
                  </a:cubicBezTo>
                  <a:cubicBezTo>
                    <a:pt x="378" y="155684"/>
                    <a:pt x="13017" y="128853"/>
                    <a:pt x="33766" y="111130"/>
                  </a:cubicBezTo>
                  <a:cubicBezTo>
                    <a:pt x="49437" y="97412"/>
                    <a:pt x="69674" y="89109"/>
                    <a:pt x="90441" y="87737"/>
                  </a:cubicBezTo>
                  <a:cubicBezTo>
                    <a:pt x="118496" y="85560"/>
                    <a:pt x="147244" y="96406"/>
                    <a:pt x="166769" y="116708"/>
                  </a:cubicBezTo>
                  <a:cubicBezTo>
                    <a:pt x="166714" y="77805"/>
                    <a:pt x="166769" y="38903"/>
                    <a:pt x="166751" y="0"/>
                  </a:cubicBezTo>
                  <a:moveTo>
                    <a:pt x="86149" y="116726"/>
                  </a:moveTo>
                  <a:cubicBezTo>
                    <a:pt x="64341" y="120201"/>
                    <a:pt x="44688" y="134907"/>
                    <a:pt x="35264" y="154897"/>
                  </a:cubicBezTo>
                  <a:cubicBezTo>
                    <a:pt x="24707" y="175803"/>
                    <a:pt x="26332" y="202049"/>
                    <a:pt x="38917" y="221711"/>
                  </a:cubicBezTo>
                  <a:cubicBezTo>
                    <a:pt x="54423" y="247060"/>
                    <a:pt x="87300" y="260156"/>
                    <a:pt x="115884" y="251542"/>
                  </a:cubicBezTo>
                  <a:cubicBezTo>
                    <a:pt x="148778" y="242872"/>
                    <a:pt x="171792" y="207444"/>
                    <a:pt x="165472" y="173773"/>
                  </a:cubicBezTo>
                  <a:cubicBezTo>
                    <a:pt x="160285" y="137339"/>
                    <a:pt x="122404" y="109703"/>
                    <a:pt x="86149" y="116726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: 形状 132">
              <a:extLst>
                <a:ext uri="{FF2B5EF4-FFF2-40B4-BE49-F238E27FC236}">
                  <a16:creationId xmlns:a16="http://schemas.microsoft.com/office/drawing/2014/main" id="{E64BFC4E-439E-422A-A2D9-1917FD172F3D}"/>
                </a:ext>
              </a:extLst>
            </p:cNvPr>
            <p:cNvSpPr/>
            <p:nvPr/>
          </p:nvSpPr>
          <p:spPr>
            <a:xfrm>
              <a:off x="7177362" y="1941401"/>
              <a:ext cx="168035" cy="199360"/>
            </a:xfrm>
            <a:custGeom>
              <a:avLst/>
              <a:gdLst>
                <a:gd name="connsiteX0" fmla="*/ 28054 w 168034"/>
                <a:gd name="connsiteY0" fmla="*/ 21235 h 199360"/>
                <a:gd name="connsiteX1" fmla="*/ 140455 w 168034"/>
                <a:gd name="connsiteY1" fmla="*/ 19754 h 199360"/>
                <a:gd name="connsiteX2" fmla="*/ 165989 w 168034"/>
                <a:gd name="connsiteY2" fmla="*/ 60522 h 199360"/>
                <a:gd name="connsiteX3" fmla="*/ 169423 w 168034"/>
                <a:gd name="connsiteY3" fmla="*/ 115264 h 199360"/>
                <a:gd name="connsiteX4" fmla="*/ 168656 w 168034"/>
                <a:gd name="connsiteY4" fmla="*/ 200458 h 199360"/>
                <a:gd name="connsiteX5" fmla="*/ 141131 w 168034"/>
                <a:gd name="connsiteY5" fmla="*/ 200312 h 199360"/>
                <a:gd name="connsiteX6" fmla="*/ 141186 w 168034"/>
                <a:gd name="connsiteY6" fmla="*/ 100668 h 199360"/>
                <a:gd name="connsiteX7" fmla="*/ 127725 w 168034"/>
                <a:gd name="connsiteY7" fmla="*/ 47371 h 199360"/>
                <a:gd name="connsiteX8" fmla="*/ 47141 w 168034"/>
                <a:gd name="connsiteY8" fmla="*/ 42433 h 199360"/>
                <a:gd name="connsiteX9" fmla="*/ 28767 w 168034"/>
                <a:gd name="connsiteY9" fmla="*/ 89585 h 199360"/>
                <a:gd name="connsiteX10" fmla="*/ 28347 w 168034"/>
                <a:gd name="connsiteY10" fmla="*/ 200294 h 199360"/>
                <a:gd name="connsiteX11" fmla="*/ 0 w 168034"/>
                <a:gd name="connsiteY11" fmla="*/ 200294 h 199360"/>
                <a:gd name="connsiteX12" fmla="*/ 603 w 168034"/>
                <a:gd name="connsiteY12" fmla="*/ 84902 h 199360"/>
                <a:gd name="connsiteX13" fmla="*/ 28054 w 168034"/>
                <a:gd name="connsiteY13" fmla="*/ 21235 h 1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34" h="199360">
                  <a:moveTo>
                    <a:pt x="28054" y="21235"/>
                  </a:moveTo>
                  <a:cubicBezTo>
                    <a:pt x="58374" y="-6529"/>
                    <a:pt x="109405" y="-7114"/>
                    <a:pt x="140455" y="19754"/>
                  </a:cubicBezTo>
                  <a:cubicBezTo>
                    <a:pt x="152875" y="30289"/>
                    <a:pt x="161642" y="44866"/>
                    <a:pt x="165989" y="60522"/>
                  </a:cubicBezTo>
                  <a:cubicBezTo>
                    <a:pt x="171359" y="78281"/>
                    <a:pt x="168856" y="97010"/>
                    <a:pt x="169423" y="115264"/>
                  </a:cubicBezTo>
                  <a:cubicBezTo>
                    <a:pt x="168984" y="143668"/>
                    <a:pt x="170354" y="172127"/>
                    <a:pt x="168656" y="200458"/>
                  </a:cubicBezTo>
                  <a:cubicBezTo>
                    <a:pt x="159468" y="200166"/>
                    <a:pt x="150300" y="200367"/>
                    <a:pt x="141131" y="200312"/>
                  </a:cubicBezTo>
                  <a:cubicBezTo>
                    <a:pt x="141149" y="167097"/>
                    <a:pt x="141003" y="133883"/>
                    <a:pt x="141186" y="100668"/>
                  </a:cubicBezTo>
                  <a:cubicBezTo>
                    <a:pt x="142720" y="82177"/>
                    <a:pt x="140291" y="61894"/>
                    <a:pt x="127725" y="47371"/>
                  </a:cubicBezTo>
                  <a:cubicBezTo>
                    <a:pt x="108437" y="23832"/>
                    <a:pt x="69314" y="22003"/>
                    <a:pt x="47141" y="42433"/>
                  </a:cubicBezTo>
                  <a:cubicBezTo>
                    <a:pt x="34137" y="54285"/>
                    <a:pt x="28402" y="72301"/>
                    <a:pt x="28767" y="89585"/>
                  </a:cubicBezTo>
                  <a:cubicBezTo>
                    <a:pt x="29077" y="126494"/>
                    <a:pt x="28456" y="163384"/>
                    <a:pt x="28347" y="200294"/>
                  </a:cubicBezTo>
                  <a:cubicBezTo>
                    <a:pt x="18886" y="200330"/>
                    <a:pt x="9443" y="200312"/>
                    <a:pt x="0" y="200294"/>
                  </a:cubicBezTo>
                  <a:cubicBezTo>
                    <a:pt x="1041" y="161848"/>
                    <a:pt x="91" y="123366"/>
                    <a:pt x="603" y="84902"/>
                  </a:cubicBezTo>
                  <a:cubicBezTo>
                    <a:pt x="1096" y="61235"/>
                    <a:pt x="10283" y="37257"/>
                    <a:pt x="28054" y="21235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任意多边形: 形状 133">
              <a:extLst>
                <a:ext uri="{FF2B5EF4-FFF2-40B4-BE49-F238E27FC236}">
                  <a16:creationId xmlns:a16="http://schemas.microsoft.com/office/drawing/2014/main" id="{372B2062-F1A0-48B9-9BC0-D74E8B13B6CC}"/>
                </a:ext>
              </a:extLst>
            </p:cNvPr>
            <p:cNvSpPr/>
            <p:nvPr/>
          </p:nvSpPr>
          <p:spPr>
            <a:xfrm>
              <a:off x="7612456" y="1945020"/>
              <a:ext cx="195431" cy="195702"/>
            </a:xfrm>
            <a:custGeom>
              <a:avLst/>
              <a:gdLst>
                <a:gd name="connsiteX0" fmla="*/ 20608 w 195431"/>
                <a:gd name="connsiteY0" fmla="*/ 37588 h 195702"/>
                <a:gd name="connsiteX1" fmla="*/ 97868 w 195431"/>
                <a:gd name="connsiteY1" fmla="*/ 20 h 195702"/>
                <a:gd name="connsiteX2" fmla="*/ 167748 w 195431"/>
                <a:gd name="connsiteY2" fmla="*/ 28681 h 195702"/>
                <a:gd name="connsiteX3" fmla="*/ 195821 w 195431"/>
                <a:gd name="connsiteY3" fmla="*/ 90172 h 195702"/>
                <a:gd name="connsiteX4" fmla="*/ 195967 w 195431"/>
                <a:gd name="connsiteY4" fmla="*/ 113455 h 195702"/>
                <a:gd name="connsiteX5" fmla="*/ 29613 w 195431"/>
                <a:gd name="connsiteY5" fmla="*/ 113509 h 195702"/>
                <a:gd name="connsiteX6" fmla="*/ 55202 w 195431"/>
                <a:gd name="connsiteY6" fmla="*/ 154278 h 195702"/>
                <a:gd name="connsiteX7" fmla="*/ 126671 w 195431"/>
                <a:gd name="connsiteY7" fmla="*/ 162563 h 195702"/>
                <a:gd name="connsiteX8" fmla="*/ 158178 w 195431"/>
                <a:gd name="connsiteY8" fmla="*/ 135403 h 195702"/>
                <a:gd name="connsiteX9" fmla="*/ 182324 w 195431"/>
                <a:gd name="connsiteY9" fmla="*/ 150144 h 195702"/>
                <a:gd name="connsiteX10" fmla="*/ 126909 w 195431"/>
                <a:gd name="connsiteY10" fmla="*/ 192431 h 195702"/>
                <a:gd name="connsiteX11" fmla="*/ 48170 w 195431"/>
                <a:gd name="connsiteY11" fmla="*/ 183377 h 195702"/>
                <a:gd name="connsiteX12" fmla="*/ 2709 w 195431"/>
                <a:gd name="connsiteY12" fmla="*/ 122563 h 195702"/>
                <a:gd name="connsiteX13" fmla="*/ 20608 w 195431"/>
                <a:gd name="connsiteY13" fmla="*/ 37588 h 195702"/>
                <a:gd name="connsiteX14" fmla="*/ 61247 w 195431"/>
                <a:gd name="connsiteY14" fmla="*/ 38667 h 195702"/>
                <a:gd name="connsiteX15" fmla="*/ 29558 w 195431"/>
                <a:gd name="connsiteY15" fmla="*/ 85087 h 195702"/>
                <a:gd name="connsiteX16" fmla="*/ 166634 w 195431"/>
                <a:gd name="connsiteY16" fmla="*/ 85123 h 195702"/>
                <a:gd name="connsiteX17" fmla="*/ 142963 w 195431"/>
                <a:gd name="connsiteY17" fmla="*/ 44483 h 195702"/>
                <a:gd name="connsiteX18" fmla="*/ 61247 w 195431"/>
                <a:gd name="connsiteY18" fmla="*/ 38667 h 19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431" h="195702">
                  <a:moveTo>
                    <a:pt x="20608" y="37588"/>
                  </a:moveTo>
                  <a:cubicBezTo>
                    <a:pt x="38544" y="13829"/>
                    <a:pt x="68133" y="-547"/>
                    <a:pt x="97868" y="20"/>
                  </a:cubicBezTo>
                  <a:cubicBezTo>
                    <a:pt x="123749" y="-528"/>
                    <a:pt x="149739" y="10007"/>
                    <a:pt x="167748" y="28681"/>
                  </a:cubicBezTo>
                  <a:cubicBezTo>
                    <a:pt x="184168" y="44849"/>
                    <a:pt x="193903" y="67291"/>
                    <a:pt x="195821" y="90172"/>
                  </a:cubicBezTo>
                  <a:cubicBezTo>
                    <a:pt x="196168" y="97926"/>
                    <a:pt x="195858" y="105700"/>
                    <a:pt x="195967" y="113455"/>
                  </a:cubicBezTo>
                  <a:cubicBezTo>
                    <a:pt x="140516" y="113509"/>
                    <a:pt x="85064" y="113418"/>
                    <a:pt x="29613" y="113509"/>
                  </a:cubicBezTo>
                  <a:cubicBezTo>
                    <a:pt x="32882" y="129568"/>
                    <a:pt x="41942" y="144529"/>
                    <a:pt x="55202" y="154278"/>
                  </a:cubicBezTo>
                  <a:cubicBezTo>
                    <a:pt x="75329" y="169440"/>
                    <a:pt x="103548" y="172074"/>
                    <a:pt x="126671" y="162563"/>
                  </a:cubicBezTo>
                  <a:cubicBezTo>
                    <a:pt x="139767" y="157241"/>
                    <a:pt x="150671" y="147309"/>
                    <a:pt x="158178" y="135403"/>
                  </a:cubicBezTo>
                  <a:cubicBezTo>
                    <a:pt x="166178" y="140377"/>
                    <a:pt x="174269" y="145224"/>
                    <a:pt x="182324" y="150144"/>
                  </a:cubicBezTo>
                  <a:cubicBezTo>
                    <a:pt x="170031" y="170592"/>
                    <a:pt x="149812" y="185956"/>
                    <a:pt x="126909" y="192431"/>
                  </a:cubicBezTo>
                  <a:cubicBezTo>
                    <a:pt x="100845" y="199747"/>
                    <a:pt x="71713" y="197058"/>
                    <a:pt x="48170" y="183377"/>
                  </a:cubicBezTo>
                  <a:cubicBezTo>
                    <a:pt x="25522" y="170519"/>
                    <a:pt x="8536" y="147986"/>
                    <a:pt x="2709" y="122563"/>
                  </a:cubicBezTo>
                  <a:cubicBezTo>
                    <a:pt x="-4177" y="93482"/>
                    <a:pt x="2161" y="61237"/>
                    <a:pt x="20608" y="37588"/>
                  </a:cubicBezTo>
                  <a:moveTo>
                    <a:pt x="61247" y="38667"/>
                  </a:moveTo>
                  <a:cubicBezTo>
                    <a:pt x="44736" y="48781"/>
                    <a:pt x="33321" y="66175"/>
                    <a:pt x="29558" y="85087"/>
                  </a:cubicBezTo>
                  <a:cubicBezTo>
                    <a:pt x="75256" y="85178"/>
                    <a:pt x="120936" y="85105"/>
                    <a:pt x="166634" y="85123"/>
                  </a:cubicBezTo>
                  <a:cubicBezTo>
                    <a:pt x="163493" y="69467"/>
                    <a:pt x="155255" y="54744"/>
                    <a:pt x="142963" y="44483"/>
                  </a:cubicBezTo>
                  <a:cubicBezTo>
                    <a:pt x="120735" y="25187"/>
                    <a:pt x="85996" y="22810"/>
                    <a:pt x="61247" y="38667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任意多边形: 形状 134">
              <a:extLst>
                <a:ext uri="{FF2B5EF4-FFF2-40B4-BE49-F238E27FC236}">
                  <a16:creationId xmlns:a16="http://schemas.microsoft.com/office/drawing/2014/main" id="{E357B90D-7264-40BF-B77F-FDE6CF8A75AD}"/>
                </a:ext>
              </a:extLst>
            </p:cNvPr>
            <p:cNvSpPr/>
            <p:nvPr/>
          </p:nvSpPr>
          <p:spPr>
            <a:xfrm>
              <a:off x="7842665" y="1944584"/>
              <a:ext cx="87670" cy="195702"/>
            </a:xfrm>
            <a:custGeom>
              <a:avLst/>
              <a:gdLst>
                <a:gd name="connsiteX0" fmla="*/ 23 w 87670"/>
                <a:gd name="connsiteY0" fmla="*/ 512 h 195702"/>
                <a:gd name="connsiteX1" fmla="*/ 28315 w 87670"/>
                <a:gd name="connsiteY1" fmla="*/ 512 h 195702"/>
                <a:gd name="connsiteX2" fmla="*/ 28406 w 87670"/>
                <a:gd name="connsiteY2" fmla="*/ 24380 h 195702"/>
                <a:gd name="connsiteX3" fmla="*/ 88588 w 87670"/>
                <a:gd name="connsiteY3" fmla="*/ 0 h 195702"/>
                <a:gd name="connsiteX4" fmla="*/ 88588 w 87670"/>
                <a:gd name="connsiteY4" fmla="*/ 28258 h 195702"/>
                <a:gd name="connsiteX5" fmla="*/ 52515 w 87670"/>
                <a:gd name="connsiteY5" fmla="*/ 41097 h 195702"/>
                <a:gd name="connsiteX6" fmla="*/ 28296 w 87670"/>
                <a:gd name="connsiteY6" fmla="*/ 91962 h 195702"/>
                <a:gd name="connsiteX7" fmla="*/ 28315 w 87670"/>
                <a:gd name="connsiteY7" fmla="*/ 197129 h 195702"/>
                <a:gd name="connsiteX8" fmla="*/ 5 w 87670"/>
                <a:gd name="connsiteY8" fmla="*/ 197129 h 195702"/>
                <a:gd name="connsiteX9" fmla="*/ 23 w 87670"/>
                <a:gd name="connsiteY9" fmla="*/ 512 h 19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70" h="195702">
                  <a:moveTo>
                    <a:pt x="23" y="512"/>
                  </a:moveTo>
                  <a:cubicBezTo>
                    <a:pt x="9447" y="512"/>
                    <a:pt x="18872" y="512"/>
                    <a:pt x="28315" y="512"/>
                  </a:cubicBezTo>
                  <a:cubicBezTo>
                    <a:pt x="28333" y="8468"/>
                    <a:pt x="28242" y="16424"/>
                    <a:pt x="28406" y="24380"/>
                  </a:cubicBezTo>
                  <a:cubicBezTo>
                    <a:pt x="44552" y="9072"/>
                    <a:pt x="66342" y="238"/>
                    <a:pt x="88588" y="0"/>
                  </a:cubicBezTo>
                  <a:cubicBezTo>
                    <a:pt x="88588" y="9419"/>
                    <a:pt x="88588" y="18839"/>
                    <a:pt x="88588" y="28258"/>
                  </a:cubicBezTo>
                  <a:cubicBezTo>
                    <a:pt x="75620" y="28788"/>
                    <a:pt x="62725" y="32977"/>
                    <a:pt x="52515" y="41097"/>
                  </a:cubicBezTo>
                  <a:cubicBezTo>
                    <a:pt x="37228" y="53132"/>
                    <a:pt x="28023" y="72501"/>
                    <a:pt x="28296" y="91962"/>
                  </a:cubicBezTo>
                  <a:cubicBezTo>
                    <a:pt x="28351" y="127024"/>
                    <a:pt x="28296" y="162067"/>
                    <a:pt x="28315" y="197129"/>
                  </a:cubicBezTo>
                  <a:cubicBezTo>
                    <a:pt x="18872" y="197147"/>
                    <a:pt x="9447" y="197129"/>
                    <a:pt x="5" y="197129"/>
                  </a:cubicBezTo>
                  <a:cubicBezTo>
                    <a:pt x="5" y="131578"/>
                    <a:pt x="-14" y="66045"/>
                    <a:pt x="23" y="512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任意多边形: 形状 135">
              <a:extLst>
                <a:ext uri="{FF2B5EF4-FFF2-40B4-BE49-F238E27FC236}">
                  <a16:creationId xmlns:a16="http://schemas.microsoft.com/office/drawing/2014/main" id="{1D643582-45CA-4715-B906-1A5D8B8A0596}"/>
                </a:ext>
              </a:extLst>
            </p:cNvPr>
            <p:cNvSpPr/>
            <p:nvPr/>
          </p:nvSpPr>
          <p:spPr>
            <a:xfrm>
              <a:off x="8354032" y="1944460"/>
              <a:ext cx="235614" cy="193873"/>
            </a:xfrm>
            <a:custGeom>
              <a:avLst/>
              <a:gdLst>
                <a:gd name="connsiteX0" fmla="*/ 53033 w 235613"/>
                <a:gd name="connsiteY0" fmla="*/ 1770 h 193873"/>
                <a:gd name="connsiteX1" fmla="*/ 96064 w 235613"/>
                <a:gd name="connsiteY1" fmla="*/ 5702 h 193873"/>
                <a:gd name="connsiteX2" fmla="*/ 118402 w 235613"/>
                <a:gd name="connsiteY2" fmla="*/ 19767 h 193873"/>
                <a:gd name="connsiteX3" fmla="*/ 146748 w 235613"/>
                <a:gd name="connsiteY3" fmla="*/ 3526 h 193873"/>
                <a:gd name="connsiteX4" fmla="*/ 200574 w 235613"/>
                <a:gd name="connsiteY4" fmla="*/ 7513 h 193873"/>
                <a:gd name="connsiteX5" fmla="*/ 236592 w 235613"/>
                <a:gd name="connsiteY5" fmla="*/ 62822 h 193873"/>
                <a:gd name="connsiteX6" fmla="*/ 236574 w 235613"/>
                <a:gd name="connsiteY6" fmla="*/ 194509 h 193873"/>
                <a:gd name="connsiteX7" fmla="*/ 181323 w 235613"/>
                <a:gd name="connsiteY7" fmla="*/ 194509 h 193873"/>
                <a:gd name="connsiteX8" fmla="*/ 181780 w 235613"/>
                <a:gd name="connsiteY8" fmla="*/ 79265 h 193873"/>
                <a:gd name="connsiteX9" fmla="*/ 161616 w 235613"/>
                <a:gd name="connsiteY9" fmla="*/ 57719 h 193873"/>
                <a:gd name="connsiteX10" fmla="*/ 141653 w 235613"/>
                <a:gd name="connsiteY10" fmla="*/ 77271 h 193873"/>
                <a:gd name="connsiteX11" fmla="*/ 141141 w 235613"/>
                <a:gd name="connsiteY11" fmla="*/ 194491 h 193873"/>
                <a:gd name="connsiteX12" fmla="*/ 93196 w 235613"/>
                <a:gd name="connsiteY12" fmla="*/ 194509 h 193873"/>
                <a:gd name="connsiteX13" fmla="*/ 93653 w 235613"/>
                <a:gd name="connsiteY13" fmla="*/ 90257 h 193873"/>
                <a:gd name="connsiteX14" fmla="*/ 91041 w 235613"/>
                <a:gd name="connsiteY14" fmla="*/ 67596 h 193873"/>
                <a:gd name="connsiteX15" fmla="*/ 68667 w 235613"/>
                <a:gd name="connsiteY15" fmla="*/ 59091 h 193873"/>
                <a:gd name="connsiteX16" fmla="*/ 56192 w 235613"/>
                <a:gd name="connsiteY16" fmla="*/ 77289 h 193873"/>
                <a:gd name="connsiteX17" fmla="*/ 56211 w 235613"/>
                <a:gd name="connsiteY17" fmla="*/ 194509 h 193873"/>
                <a:gd name="connsiteX18" fmla="*/ 10 w 235613"/>
                <a:gd name="connsiteY18" fmla="*/ 194455 h 193873"/>
                <a:gd name="connsiteX19" fmla="*/ 29 w 235613"/>
                <a:gd name="connsiteY19" fmla="*/ 68272 h 193873"/>
                <a:gd name="connsiteX20" fmla="*/ 53033 w 235613"/>
                <a:gd name="connsiteY20" fmla="*/ 1770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13" h="193873">
                  <a:moveTo>
                    <a:pt x="53033" y="1770"/>
                  </a:moveTo>
                  <a:cubicBezTo>
                    <a:pt x="67315" y="-1357"/>
                    <a:pt x="82621" y="-150"/>
                    <a:pt x="96064" y="5702"/>
                  </a:cubicBezTo>
                  <a:cubicBezTo>
                    <a:pt x="104247" y="9086"/>
                    <a:pt x="111224" y="14665"/>
                    <a:pt x="118402" y="19767"/>
                  </a:cubicBezTo>
                  <a:cubicBezTo>
                    <a:pt x="127388" y="13622"/>
                    <a:pt x="136228" y="6873"/>
                    <a:pt x="146748" y="3526"/>
                  </a:cubicBezTo>
                  <a:cubicBezTo>
                    <a:pt x="164246" y="-2199"/>
                    <a:pt x="184136" y="-1010"/>
                    <a:pt x="200574" y="7513"/>
                  </a:cubicBezTo>
                  <a:cubicBezTo>
                    <a:pt x="221177" y="17792"/>
                    <a:pt x="236281" y="39484"/>
                    <a:pt x="236592" y="62822"/>
                  </a:cubicBezTo>
                  <a:cubicBezTo>
                    <a:pt x="236537" y="106718"/>
                    <a:pt x="236592" y="150614"/>
                    <a:pt x="236574" y="194509"/>
                  </a:cubicBezTo>
                  <a:cubicBezTo>
                    <a:pt x="218145" y="194509"/>
                    <a:pt x="199734" y="194509"/>
                    <a:pt x="181323" y="194509"/>
                  </a:cubicBezTo>
                  <a:cubicBezTo>
                    <a:pt x="181013" y="156082"/>
                    <a:pt x="181743" y="117673"/>
                    <a:pt x="181780" y="79265"/>
                  </a:cubicBezTo>
                  <a:cubicBezTo>
                    <a:pt x="182547" y="68089"/>
                    <a:pt x="172867" y="57481"/>
                    <a:pt x="161616" y="57719"/>
                  </a:cubicBezTo>
                  <a:cubicBezTo>
                    <a:pt x="151150" y="57518"/>
                    <a:pt x="141744" y="66809"/>
                    <a:pt x="141653" y="77271"/>
                  </a:cubicBezTo>
                  <a:cubicBezTo>
                    <a:pt x="141360" y="116357"/>
                    <a:pt x="142036" y="155442"/>
                    <a:pt x="141141" y="194491"/>
                  </a:cubicBezTo>
                  <a:cubicBezTo>
                    <a:pt x="125160" y="194528"/>
                    <a:pt x="109178" y="194509"/>
                    <a:pt x="93196" y="194509"/>
                  </a:cubicBezTo>
                  <a:cubicBezTo>
                    <a:pt x="93014" y="159759"/>
                    <a:pt x="93342" y="125008"/>
                    <a:pt x="93653" y="90257"/>
                  </a:cubicBezTo>
                  <a:cubicBezTo>
                    <a:pt x="93306" y="82721"/>
                    <a:pt x="94968" y="74473"/>
                    <a:pt x="91041" y="67596"/>
                  </a:cubicBezTo>
                  <a:cubicBezTo>
                    <a:pt x="87041" y="59786"/>
                    <a:pt x="76831" y="55963"/>
                    <a:pt x="68667" y="59091"/>
                  </a:cubicBezTo>
                  <a:cubicBezTo>
                    <a:pt x="61106" y="61578"/>
                    <a:pt x="56010" y="69425"/>
                    <a:pt x="56192" y="77289"/>
                  </a:cubicBezTo>
                  <a:cubicBezTo>
                    <a:pt x="56211" y="116357"/>
                    <a:pt x="56211" y="155442"/>
                    <a:pt x="56211" y="194509"/>
                  </a:cubicBezTo>
                  <a:cubicBezTo>
                    <a:pt x="37471" y="194491"/>
                    <a:pt x="18750" y="194564"/>
                    <a:pt x="10" y="194455"/>
                  </a:cubicBezTo>
                  <a:cubicBezTo>
                    <a:pt x="65" y="152406"/>
                    <a:pt x="47" y="110339"/>
                    <a:pt x="29" y="68272"/>
                  </a:cubicBezTo>
                  <a:cubicBezTo>
                    <a:pt x="-939" y="37106"/>
                    <a:pt x="22805" y="8172"/>
                    <a:pt x="53033" y="1770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任意多边形: 形状 136">
              <a:extLst>
                <a:ext uri="{FF2B5EF4-FFF2-40B4-BE49-F238E27FC236}">
                  <a16:creationId xmlns:a16="http://schemas.microsoft.com/office/drawing/2014/main" id="{C848AFFB-EB8E-4E44-BB30-AA481318750C}"/>
                </a:ext>
              </a:extLst>
            </p:cNvPr>
            <p:cNvSpPr/>
            <p:nvPr/>
          </p:nvSpPr>
          <p:spPr>
            <a:xfrm>
              <a:off x="8630252" y="1944508"/>
              <a:ext cx="235614" cy="193873"/>
            </a:xfrm>
            <a:custGeom>
              <a:avLst/>
              <a:gdLst>
                <a:gd name="connsiteX0" fmla="*/ 44445 w 235613"/>
                <a:gd name="connsiteY0" fmla="*/ 4282 h 193873"/>
                <a:gd name="connsiteX1" fmla="*/ 99732 w 235613"/>
                <a:gd name="connsiteY1" fmla="*/ 7464 h 193873"/>
                <a:gd name="connsiteX2" fmla="*/ 118435 w 235613"/>
                <a:gd name="connsiteY2" fmla="*/ 19737 h 193873"/>
                <a:gd name="connsiteX3" fmla="*/ 168571 w 235613"/>
                <a:gd name="connsiteY3" fmla="*/ 57 h 193873"/>
                <a:gd name="connsiteX4" fmla="*/ 236497 w 235613"/>
                <a:gd name="connsiteY4" fmla="*/ 61145 h 193873"/>
                <a:gd name="connsiteX5" fmla="*/ 236607 w 235613"/>
                <a:gd name="connsiteY5" fmla="*/ 194461 h 193873"/>
                <a:gd name="connsiteX6" fmla="*/ 181356 w 235613"/>
                <a:gd name="connsiteY6" fmla="*/ 194461 h 193873"/>
                <a:gd name="connsiteX7" fmla="*/ 181374 w 235613"/>
                <a:gd name="connsiteY7" fmla="*/ 77423 h 193873"/>
                <a:gd name="connsiteX8" fmla="*/ 156535 w 235613"/>
                <a:gd name="connsiteY8" fmla="*/ 58310 h 193873"/>
                <a:gd name="connsiteX9" fmla="*/ 141722 w 235613"/>
                <a:gd name="connsiteY9" fmla="*/ 75686 h 193873"/>
                <a:gd name="connsiteX10" fmla="*/ 141174 w 235613"/>
                <a:gd name="connsiteY10" fmla="*/ 194461 h 193873"/>
                <a:gd name="connsiteX11" fmla="*/ 93229 w 235613"/>
                <a:gd name="connsiteY11" fmla="*/ 194461 h 193873"/>
                <a:gd name="connsiteX12" fmla="*/ 93211 w 235613"/>
                <a:gd name="connsiteY12" fmla="*/ 75539 h 193873"/>
                <a:gd name="connsiteX13" fmla="*/ 72042 w 235613"/>
                <a:gd name="connsiteY13" fmla="*/ 58182 h 193873"/>
                <a:gd name="connsiteX14" fmla="*/ 56225 w 235613"/>
                <a:gd name="connsiteY14" fmla="*/ 77368 h 193873"/>
                <a:gd name="connsiteX15" fmla="*/ 56298 w 235613"/>
                <a:gd name="connsiteY15" fmla="*/ 194387 h 193873"/>
                <a:gd name="connsiteX16" fmla="*/ 80 w 235613"/>
                <a:gd name="connsiteY16" fmla="*/ 194461 h 193873"/>
                <a:gd name="connsiteX17" fmla="*/ 43 w 235613"/>
                <a:gd name="connsiteY17" fmla="*/ 68315 h 193873"/>
                <a:gd name="connsiteX18" fmla="*/ 44445 w 235613"/>
                <a:gd name="connsiteY18" fmla="*/ 4282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3" h="193873">
                  <a:moveTo>
                    <a:pt x="44445" y="4282"/>
                  </a:moveTo>
                  <a:cubicBezTo>
                    <a:pt x="62253" y="-2248"/>
                    <a:pt x="82837" y="-1315"/>
                    <a:pt x="99732" y="7464"/>
                  </a:cubicBezTo>
                  <a:cubicBezTo>
                    <a:pt x="106416" y="10811"/>
                    <a:pt x="112261" y="15548"/>
                    <a:pt x="118435" y="19737"/>
                  </a:cubicBezTo>
                  <a:cubicBezTo>
                    <a:pt x="132791" y="8598"/>
                    <a:pt x="149795" y="-821"/>
                    <a:pt x="168571" y="57"/>
                  </a:cubicBezTo>
                  <a:cubicBezTo>
                    <a:pt x="202434" y="-1297"/>
                    <a:pt x="234944" y="26852"/>
                    <a:pt x="236497" y="61145"/>
                  </a:cubicBezTo>
                  <a:cubicBezTo>
                    <a:pt x="236734" y="105571"/>
                    <a:pt x="236533" y="150016"/>
                    <a:pt x="236607" y="194461"/>
                  </a:cubicBezTo>
                  <a:cubicBezTo>
                    <a:pt x="218178" y="194461"/>
                    <a:pt x="199767" y="194461"/>
                    <a:pt x="181356" y="194461"/>
                  </a:cubicBezTo>
                  <a:cubicBezTo>
                    <a:pt x="181356" y="155448"/>
                    <a:pt x="181338" y="116436"/>
                    <a:pt x="181374" y="77423"/>
                  </a:cubicBezTo>
                  <a:cubicBezTo>
                    <a:pt x="181904" y="64950"/>
                    <a:pt x="168388" y="54762"/>
                    <a:pt x="156535" y="58310"/>
                  </a:cubicBezTo>
                  <a:cubicBezTo>
                    <a:pt x="148644" y="60304"/>
                    <a:pt x="142325" y="67528"/>
                    <a:pt x="141722" y="75686"/>
                  </a:cubicBezTo>
                  <a:cubicBezTo>
                    <a:pt x="141503" y="115283"/>
                    <a:pt x="140918" y="154863"/>
                    <a:pt x="141174" y="194461"/>
                  </a:cubicBezTo>
                  <a:cubicBezTo>
                    <a:pt x="125192" y="194461"/>
                    <a:pt x="109211" y="194461"/>
                    <a:pt x="93229" y="194461"/>
                  </a:cubicBezTo>
                  <a:cubicBezTo>
                    <a:pt x="93193" y="154808"/>
                    <a:pt x="93266" y="115174"/>
                    <a:pt x="93211" y="75539"/>
                  </a:cubicBezTo>
                  <a:cubicBezTo>
                    <a:pt x="93047" y="65041"/>
                    <a:pt x="82362" y="56262"/>
                    <a:pt x="72042" y="58182"/>
                  </a:cubicBezTo>
                  <a:cubicBezTo>
                    <a:pt x="62928" y="59316"/>
                    <a:pt x="55476" y="68132"/>
                    <a:pt x="56225" y="77368"/>
                  </a:cubicBezTo>
                  <a:cubicBezTo>
                    <a:pt x="56317" y="116363"/>
                    <a:pt x="56170" y="155375"/>
                    <a:pt x="56298" y="194387"/>
                  </a:cubicBezTo>
                  <a:cubicBezTo>
                    <a:pt x="37559" y="194570"/>
                    <a:pt x="18819" y="194424"/>
                    <a:pt x="80" y="194461"/>
                  </a:cubicBezTo>
                  <a:cubicBezTo>
                    <a:pt x="43" y="152412"/>
                    <a:pt x="116" y="110363"/>
                    <a:pt x="43" y="68315"/>
                  </a:cubicBezTo>
                  <a:cubicBezTo>
                    <a:pt x="-1034" y="40258"/>
                    <a:pt x="18180" y="13463"/>
                    <a:pt x="44445" y="4282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任意多边形: 形状 137">
              <a:extLst>
                <a:ext uri="{FF2B5EF4-FFF2-40B4-BE49-F238E27FC236}">
                  <a16:creationId xmlns:a16="http://schemas.microsoft.com/office/drawing/2014/main" id="{721378A9-C26F-4EE6-8335-55D67525821A}"/>
                </a:ext>
              </a:extLst>
            </p:cNvPr>
            <p:cNvSpPr/>
            <p:nvPr/>
          </p:nvSpPr>
          <p:spPr>
            <a:xfrm>
              <a:off x="6970983" y="1946449"/>
              <a:ext cx="168035" cy="199360"/>
            </a:xfrm>
            <a:custGeom>
              <a:avLst/>
              <a:gdLst>
                <a:gd name="connsiteX0" fmla="*/ 7 w 168034"/>
                <a:gd name="connsiteY0" fmla="*/ 18 h 199360"/>
                <a:gd name="connsiteX1" fmla="*/ 28390 w 168034"/>
                <a:gd name="connsiteY1" fmla="*/ 165 h 199360"/>
                <a:gd name="connsiteX2" fmla="*/ 28335 w 168034"/>
                <a:gd name="connsiteY2" fmla="*/ 119269 h 199360"/>
                <a:gd name="connsiteX3" fmla="*/ 43331 w 168034"/>
                <a:gd name="connsiteY3" fmla="*/ 158025 h 199360"/>
                <a:gd name="connsiteX4" fmla="*/ 81887 w 168034"/>
                <a:gd name="connsiteY4" fmla="*/ 172712 h 199360"/>
                <a:gd name="connsiteX5" fmla="*/ 121941 w 168034"/>
                <a:gd name="connsiteY5" fmla="*/ 161555 h 199360"/>
                <a:gd name="connsiteX6" fmla="*/ 139622 w 168034"/>
                <a:gd name="connsiteY6" fmla="*/ 132492 h 199360"/>
                <a:gd name="connsiteX7" fmla="*/ 141101 w 168034"/>
                <a:gd name="connsiteY7" fmla="*/ 101125 h 199360"/>
                <a:gd name="connsiteX8" fmla="*/ 141174 w 168034"/>
                <a:gd name="connsiteY8" fmla="*/ 0 h 199360"/>
                <a:gd name="connsiteX9" fmla="*/ 168955 w 168034"/>
                <a:gd name="connsiteY9" fmla="*/ 18 h 199360"/>
                <a:gd name="connsiteX10" fmla="*/ 168973 w 168034"/>
                <a:gd name="connsiteY10" fmla="*/ 122963 h 199360"/>
                <a:gd name="connsiteX11" fmla="*/ 145265 w 168034"/>
                <a:gd name="connsiteY11" fmla="*/ 179187 h 199360"/>
                <a:gd name="connsiteX12" fmla="*/ 83586 w 168034"/>
                <a:gd name="connsiteY12" fmla="*/ 200787 h 199360"/>
                <a:gd name="connsiteX13" fmla="*/ 14564 w 168034"/>
                <a:gd name="connsiteY13" fmla="*/ 168176 h 199360"/>
                <a:gd name="connsiteX14" fmla="*/ 25 w 168034"/>
                <a:gd name="connsiteY14" fmla="*/ 117549 h 199360"/>
                <a:gd name="connsiteX15" fmla="*/ 7 w 168034"/>
                <a:gd name="connsiteY15" fmla="*/ 18 h 1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034" h="199360">
                  <a:moveTo>
                    <a:pt x="7" y="18"/>
                  </a:moveTo>
                  <a:cubicBezTo>
                    <a:pt x="9468" y="73"/>
                    <a:pt x="18929" y="-128"/>
                    <a:pt x="28390" y="165"/>
                  </a:cubicBezTo>
                  <a:cubicBezTo>
                    <a:pt x="28244" y="39854"/>
                    <a:pt x="28354" y="79561"/>
                    <a:pt x="28335" y="119269"/>
                  </a:cubicBezTo>
                  <a:cubicBezTo>
                    <a:pt x="28372" y="133389"/>
                    <a:pt x="32755" y="148203"/>
                    <a:pt x="43331" y="158025"/>
                  </a:cubicBezTo>
                  <a:cubicBezTo>
                    <a:pt x="53467" y="168085"/>
                    <a:pt x="67969" y="172127"/>
                    <a:pt x="81887" y="172712"/>
                  </a:cubicBezTo>
                  <a:cubicBezTo>
                    <a:pt x="95878" y="173059"/>
                    <a:pt x="110599" y="170188"/>
                    <a:pt x="121941" y="161555"/>
                  </a:cubicBezTo>
                  <a:cubicBezTo>
                    <a:pt x="131311" y="154623"/>
                    <a:pt x="137357" y="143814"/>
                    <a:pt x="139622" y="132492"/>
                  </a:cubicBezTo>
                  <a:cubicBezTo>
                    <a:pt x="141686" y="122158"/>
                    <a:pt x="140991" y="111587"/>
                    <a:pt x="141101" y="101125"/>
                  </a:cubicBezTo>
                  <a:cubicBezTo>
                    <a:pt x="141156" y="67417"/>
                    <a:pt x="140991" y="33708"/>
                    <a:pt x="141174" y="0"/>
                  </a:cubicBezTo>
                  <a:cubicBezTo>
                    <a:pt x="150434" y="37"/>
                    <a:pt x="159694" y="0"/>
                    <a:pt x="168955" y="18"/>
                  </a:cubicBezTo>
                  <a:cubicBezTo>
                    <a:pt x="168973" y="40988"/>
                    <a:pt x="168936" y="81975"/>
                    <a:pt x="168973" y="122963"/>
                  </a:cubicBezTo>
                  <a:cubicBezTo>
                    <a:pt x="168809" y="143795"/>
                    <a:pt x="160644" y="164884"/>
                    <a:pt x="145265" y="179187"/>
                  </a:cubicBezTo>
                  <a:cubicBezTo>
                    <a:pt x="128900" y="194642"/>
                    <a:pt x="105796" y="201519"/>
                    <a:pt x="83586" y="200787"/>
                  </a:cubicBezTo>
                  <a:cubicBezTo>
                    <a:pt x="57340" y="201317"/>
                    <a:pt x="29742" y="190325"/>
                    <a:pt x="14564" y="168176"/>
                  </a:cubicBezTo>
                  <a:cubicBezTo>
                    <a:pt x="4007" y="153581"/>
                    <a:pt x="62" y="135309"/>
                    <a:pt x="25" y="117549"/>
                  </a:cubicBezTo>
                  <a:cubicBezTo>
                    <a:pt x="-30" y="78372"/>
                    <a:pt x="25" y="39195"/>
                    <a:pt x="7" y="18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任意多边形: 形状 138">
              <a:extLst>
                <a:ext uri="{FF2B5EF4-FFF2-40B4-BE49-F238E27FC236}">
                  <a16:creationId xmlns:a16="http://schemas.microsoft.com/office/drawing/2014/main" id="{34DCFF8F-954C-429C-96FF-062EF0E9A295}"/>
                </a:ext>
              </a:extLst>
            </p:cNvPr>
            <p:cNvSpPr/>
            <p:nvPr/>
          </p:nvSpPr>
          <p:spPr>
            <a:xfrm>
              <a:off x="7942172" y="1945992"/>
              <a:ext cx="166208" cy="193873"/>
            </a:xfrm>
            <a:custGeom>
              <a:avLst/>
              <a:gdLst>
                <a:gd name="connsiteX0" fmla="*/ 37628 w 166208"/>
                <a:gd name="connsiteY0" fmla="*/ 20393 h 193873"/>
                <a:gd name="connsiteX1" fmla="*/ 115399 w 166208"/>
                <a:gd name="connsiteY1" fmla="*/ 1683 h 193873"/>
                <a:gd name="connsiteX2" fmla="*/ 166412 w 166208"/>
                <a:gd name="connsiteY2" fmla="*/ 29081 h 193873"/>
                <a:gd name="connsiteX3" fmla="*/ 126851 w 166208"/>
                <a:gd name="connsiteY3" fmla="*/ 68441 h 193873"/>
                <a:gd name="connsiteX4" fmla="*/ 96787 w 166208"/>
                <a:gd name="connsiteY4" fmla="*/ 56187 h 193873"/>
                <a:gd name="connsiteX5" fmla="*/ 62851 w 166208"/>
                <a:gd name="connsiteY5" fmla="*/ 74806 h 193873"/>
                <a:gd name="connsiteX6" fmla="*/ 60459 w 166208"/>
                <a:gd name="connsiteY6" fmla="*/ 116086 h 193873"/>
                <a:gd name="connsiteX7" fmla="*/ 91490 w 166208"/>
                <a:gd name="connsiteY7" fmla="*/ 138564 h 193873"/>
                <a:gd name="connsiteX8" fmla="*/ 127015 w 166208"/>
                <a:gd name="connsiteY8" fmla="*/ 126822 h 193873"/>
                <a:gd name="connsiteX9" fmla="*/ 166485 w 166208"/>
                <a:gd name="connsiteY9" fmla="*/ 166402 h 193873"/>
                <a:gd name="connsiteX10" fmla="*/ 102266 w 166208"/>
                <a:gd name="connsiteY10" fmla="*/ 194934 h 193873"/>
                <a:gd name="connsiteX11" fmla="*/ 25610 w 166208"/>
                <a:gd name="connsiteY11" fmla="*/ 163585 h 193873"/>
                <a:gd name="connsiteX12" fmla="*/ 441 w 166208"/>
                <a:gd name="connsiteY12" fmla="*/ 88541 h 193873"/>
                <a:gd name="connsiteX13" fmla="*/ 37628 w 166208"/>
                <a:gd name="connsiteY13" fmla="*/ 20393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208" h="193873">
                  <a:moveTo>
                    <a:pt x="37628" y="20393"/>
                  </a:moveTo>
                  <a:cubicBezTo>
                    <a:pt x="59308" y="3420"/>
                    <a:pt x="88385" y="-3494"/>
                    <a:pt x="115399" y="1683"/>
                  </a:cubicBezTo>
                  <a:cubicBezTo>
                    <a:pt x="134577" y="5304"/>
                    <a:pt x="153206" y="14504"/>
                    <a:pt x="166412" y="29081"/>
                  </a:cubicBezTo>
                  <a:cubicBezTo>
                    <a:pt x="153024" y="41994"/>
                    <a:pt x="140147" y="55437"/>
                    <a:pt x="126851" y="68441"/>
                  </a:cubicBezTo>
                  <a:cubicBezTo>
                    <a:pt x="118979" y="60540"/>
                    <a:pt x="107965" y="55857"/>
                    <a:pt x="96787" y="56187"/>
                  </a:cubicBezTo>
                  <a:cubicBezTo>
                    <a:pt x="83271" y="56095"/>
                    <a:pt x="70176" y="63521"/>
                    <a:pt x="62851" y="74806"/>
                  </a:cubicBezTo>
                  <a:cubicBezTo>
                    <a:pt x="54760" y="86822"/>
                    <a:pt x="53865" y="103210"/>
                    <a:pt x="60459" y="116086"/>
                  </a:cubicBezTo>
                  <a:cubicBezTo>
                    <a:pt x="66395" y="127993"/>
                    <a:pt x="78267" y="136772"/>
                    <a:pt x="91490" y="138564"/>
                  </a:cubicBezTo>
                  <a:cubicBezTo>
                    <a:pt x="104403" y="140741"/>
                    <a:pt x="117572" y="135583"/>
                    <a:pt x="127015" y="126822"/>
                  </a:cubicBezTo>
                  <a:cubicBezTo>
                    <a:pt x="140056" y="140119"/>
                    <a:pt x="153280" y="153251"/>
                    <a:pt x="166485" y="166402"/>
                  </a:cubicBezTo>
                  <a:cubicBezTo>
                    <a:pt x="149700" y="183576"/>
                    <a:pt x="126230" y="193910"/>
                    <a:pt x="102266" y="194934"/>
                  </a:cubicBezTo>
                  <a:cubicBezTo>
                    <a:pt x="73737" y="196580"/>
                    <a:pt x="44788" y="184820"/>
                    <a:pt x="25610" y="163585"/>
                  </a:cubicBezTo>
                  <a:cubicBezTo>
                    <a:pt x="7035" y="143686"/>
                    <a:pt x="-2189" y="115611"/>
                    <a:pt x="441" y="88541"/>
                  </a:cubicBezTo>
                  <a:cubicBezTo>
                    <a:pt x="2669" y="61966"/>
                    <a:pt x="16496" y="36616"/>
                    <a:pt x="37628" y="20393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任意多边形: 形状 139">
              <a:extLst>
                <a:ext uri="{FF2B5EF4-FFF2-40B4-BE49-F238E27FC236}">
                  <a16:creationId xmlns:a16="http://schemas.microsoft.com/office/drawing/2014/main" id="{1D879671-BE6D-4EF7-9F50-5DA4A1223712}"/>
                </a:ext>
              </a:extLst>
            </p:cNvPr>
            <p:cNvSpPr/>
            <p:nvPr/>
          </p:nvSpPr>
          <p:spPr>
            <a:xfrm>
              <a:off x="8125140" y="1945956"/>
              <a:ext cx="193605" cy="193873"/>
            </a:xfrm>
            <a:custGeom>
              <a:avLst/>
              <a:gdLst>
                <a:gd name="connsiteX0" fmla="*/ 82147 w 193605"/>
                <a:gd name="connsiteY0" fmla="*/ 1225 h 193873"/>
                <a:gd name="connsiteX1" fmla="*/ 157214 w 193605"/>
                <a:gd name="connsiteY1" fmla="*/ 20612 h 193873"/>
                <a:gd name="connsiteX2" fmla="*/ 193944 w 193605"/>
                <a:gd name="connsiteY2" fmla="*/ 85011 h 193873"/>
                <a:gd name="connsiteX3" fmla="*/ 178145 w 193605"/>
                <a:gd name="connsiteY3" fmla="*/ 152080 h 193873"/>
                <a:gd name="connsiteX4" fmla="*/ 109343 w 193605"/>
                <a:gd name="connsiteY4" fmla="*/ 194385 h 193873"/>
                <a:gd name="connsiteX5" fmla="*/ 34823 w 193605"/>
                <a:gd name="connsiteY5" fmla="*/ 172473 h 193873"/>
                <a:gd name="connsiteX6" fmla="*/ 10 w 193605"/>
                <a:gd name="connsiteY6" fmla="*/ 97741 h 193873"/>
                <a:gd name="connsiteX7" fmla="*/ 20321 w 193605"/>
                <a:gd name="connsiteY7" fmla="*/ 37841 h 193873"/>
                <a:gd name="connsiteX8" fmla="*/ 82147 w 193605"/>
                <a:gd name="connsiteY8" fmla="*/ 1225 h 193873"/>
                <a:gd name="connsiteX9" fmla="*/ 90073 w 193605"/>
                <a:gd name="connsiteY9" fmla="*/ 56789 h 193873"/>
                <a:gd name="connsiteX10" fmla="*/ 56357 w 193605"/>
                <a:gd name="connsiteY10" fmla="*/ 103538 h 193873"/>
                <a:gd name="connsiteX11" fmla="*/ 101872 w 193605"/>
                <a:gd name="connsiteY11" fmla="*/ 138801 h 193873"/>
                <a:gd name="connsiteX12" fmla="*/ 138584 w 193605"/>
                <a:gd name="connsiteY12" fmla="*/ 95966 h 193873"/>
                <a:gd name="connsiteX13" fmla="*/ 90073 w 193605"/>
                <a:gd name="connsiteY13" fmla="*/ 56789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05" h="193873">
                  <a:moveTo>
                    <a:pt x="82147" y="1225"/>
                  </a:moveTo>
                  <a:cubicBezTo>
                    <a:pt x="108411" y="-3092"/>
                    <a:pt x="136301" y="4151"/>
                    <a:pt x="157214" y="20612"/>
                  </a:cubicBezTo>
                  <a:cubicBezTo>
                    <a:pt x="177305" y="36103"/>
                    <a:pt x="190766" y="59844"/>
                    <a:pt x="193944" y="85011"/>
                  </a:cubicBezTo>
                  <a:cubicBezTo>
                    <a:pt x="196994" y="108294"/>
                    <a:pt x="191406" y="132674"/>
                    <a:pt x="178145" y="152080"/>
                  </a:cubicBezTo>
                  <a:cubicBezTo>
                    <a:pt x="162712" y="175217"/>
                    <a:pt x="136995" y="191220"/>
                    <a:pt x="109343" y="194385"/>
                  </a:cubicBezTo>
                  <a:cubicBezTo>
                    <a:pt x="82914" y="197805"/>
                    <a:pt x="55188" y="189739"/>
                    <a:pt x="34823" y="172473"/>
                  </a:cubicBezTo>
                  <a:cubicBezTo>
                    <a:pt x="12960" y="154348"/>
                    <a:pt x="-337" y="126200"/>
                    <a:pt x="10" y="97741"/>
                  </a:cubicBezTo>
                  <a:cubicBezTo>
                    <a:pt x="-318" y="76213"/>
                    <a:pt x="7115" y="54796"/>
                    <a:pt x="20321" y="37841"/>
                  </a:cubicBezTo>
                  <a:cubicBezTo>
                    <a:pt x="35279" y="18362"/>
                    <a:pt x="57855" y="4864"/>
                    <a:pt x="82147" y="1225"/>
                  </a:cubicBezTo>
                  <a:moveTo>
                    <a:pt x="90073" y="56789"/>
                  </a:moveTo>
                  <a:cubicBezTo>
                    <a:pt x="68832" y="60210"/>
                    <a:pt x="52741" y="82212"/>
                    <a:pt x="56357" y="103538"/>
                  </a:cubicBezTo>
                  <a:cubicBezTo>
                    <a:pt x="59097" y="124901"/>
                    <a:pt x="80466" y="141655"/>
                    <a:pt x="101872" y="138801"/>
                  </a:cubicBezTo>
                  <a:cubicBezTo>
                    <a:pt x="122694" y="136753"/>
                    <a:pt x="140009" y="117018"/>
                    <a:pt x="138584" y="95966"/>
                  </a:cubicBezTo>
                  <a:cubicBezTo>
                    <a:pt x="138493" y="71769"/>
                    <a:pt x="113708" y="51851"/>
                    <a:pt x="90073" y="56789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0000" y="4232800"/>
            <a:ext cx="5401536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1049" y="2333614"/>
            <a:ext cx="6871147" cy="1734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43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762000" y="1473200"/>
            <a:ext cx="10593388" cy="438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8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9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BE445737-15E2-4C79-BCB5-2C43541F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31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20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 userDrawn="1"/>
        </p:nvGrpSpPr>
        <p:grpSpPr>
          <a:xfrm>
            <a:off x="-772673" y="-477820"/>
            <a:ext cx="13737347" cy="8535969"/>
            <a:chOff x="-772673" y="-477820"/>
            <a:chExt cx="13737347" cy="8535969"/>
          </a:xfrm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8945291D-21AA-4B74-8E25-EEEE4156E0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48342" y="6188876"/>
              <a:ext cx="1869269" cy="186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C6E003C0-1359-4BF1-935C-DE2816E3F6B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824153" y="5736643"/>
              <a:ext cx="942123" cy="942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397BDE5A-8184-4CEE-A386-A6EB55712E67}"/>
                </a:ext>
              </a:extLst>
            </p:cNvPr>
            <p:cNvSpPr/>
            <p:nvPr/>
          </p:nvSpPr>
          <p:spPr>
            <a:xfrm>
              <a:off x="4568141" y="0"/>
              <a:ext cx="3055719" cy="2510971"/>
            </a:xfrm>
            <a:prstGeom prst="rect">
              <a:avLst/>
            </a:prstGeom>
            <a:solidFill>
              <a:srgbClr val="BC3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4F789A4E-1380-44F8-937D-F2C9BA6EB892}"/>
                </a:ext>
              </a:extLst>
            </p:cNvPr>
            <p:cNvSpPr/>
            <p:nvPr/>
          </p:nvSpPr>
          <p:spPr>
            <a:xfrm>
              <a:off x="3048000" y="5068037"/>
              <a:ext cx="6096000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Copyright Thundercomm Technology Co., Ltd. 2019 All right reserved</a:t>
              </a:r>
            </a:p>
          </p:txBody>
        </p: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2056ED15-5CDB-49AB-B411-347D389C6A04}"/>
                </a:ext>
              </a:extLst>
            </p:cNvPr>
            <p:cNvGrpSpPr/>
            <p:nvPr/>
          </p:nvGrpSpPr>
          <p:grpSpPr>
            <a:xfrm>
              <a:off x="4804229" y="1942600"/>
              <a:ext cx="2598057" cy="320408"/>
              <a:chOff x="6541315" y="1859133"/>
              <a:chExt cx="2324551" cy="286676"/>
            </a:xfrm>
            <a:solidFill>
              <a:srgbClr val="FFFFFF"/>
            </a:solidFill>
            <a:effectLst/>
          </p:grpSpPr>
          <p:sp>
            <p:nvSpPr>
              <p:cNvPr id="219" name="任意多边形: 形状 10">
                <a:extLst>
                  <a:ext uri="{FF2B5EF4-FFF2-40B4-BE49-F238E27FC236}">
                    <a16:creationId xmlns:a16="http://schemas.microsoft.com/office/drawing/2014/main" id="{F253BB35-C038-4D67-A40D-E477AB27DAC6}"/>
                  </a:ext>
                </a:extLst>
              </p:cNvPr>
              <p:cNvSpPr/>
              <p:nvPr/>
            </p:nvSpPr>
            <p:spPr>
              <a:xfrm>
                <a:off x="6541315" y="1859133"/>
                <a:ext cx="189952" cy="281665"/>
              </a:xfrm>
              <a:custGeom>
                <a:avLst/>
                <a:gdLst>
                  <a:gd name="connsiteX0" fmla="*/ 0 w 189952"/>
                  <a:gd name="connsiteY0" fmla="*/ 0 h 281665"/>
                  <a:gd name="connsiteX1" fmla="*/ 191322 w 189952"/>
                  <a:gd name="connsiteY1" fmla="*/ 0 h 281665"/>
                  <a:gd name="connsiteX2" fmla="*/ 191322 w 189952"/>
                  <a:gd name="connsiteY2" fmla="*/ 28349 h 281665"/>
                  <a:gd name="connsiteX3" fmla="*/ 113569 w 189952"/>
                  <a:gd name="connsiteY3" fmla="*/ 28532 h 281665"/>
                  <a:gd name="connsiteX4" fmla="*/ 113679 w 189952"/>
                  <a:gd name="connsiteY4" fmla="*/ 282561 h 281665"/>
                  <a:gd name="connsiteX5" fmla="*/ 85387 w 189952"/>
                  <a:gd name="connsiteY5" fmla="*/ 282561 h 281665"/>
                  <a:gd name="connsiteX6" fmla="*/ 85387 w 189952"/>
                  <a:gd name="connsiteY6" fmla="*/ 28349 h 281665"/>
                  <a:gd name="connsiteX7" fmla="*/ 0 w 189952"/>
                  <a:gd name="connsiteY7" fmla="*/ 28368 h 281665"/>
                  <a:gd name="connsiteX8" fmla="*/ 0 w 189952"/>
                  <a:gd name="connsiteY8" fmla="*/ 0 h 28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952" h="281665">
                    <a:moveTo>
                      <a:pt x="0" y="0"/>
                    </a:moveTo>
                    <a:lnTo>
                      <a:pt x="191322" y="0"/>
                    </a:lnTo>
                    <a:cubicBezTo>
                      <a:pt x="191322" y="9456"/>
                      <a:pt x="191340" y="18894"/>
                      <a:pt x="191322" y="28349"/>
                    </a:cubicBezTo>
                    <a:cubicBezTo>
                      <a:pt x="165404" y="28477"/>
                      <a:pt x="139487" y="28093"/>
                      <a:pt x="113569" y="28532"/>
                    </a:cubicBezTo>
                    <a:cubicBezTo>
                      <a:pt x="113862" y="113215"/>
                      <a:pt x="113624" y="197897"/>
                      <a:pt x="113679" y="282561"/>
                    </a:cubicBezTo>
                    <a:cubicBezTo>
                      <a:pt x="104254" y="282598"/>
                      <a:pt x="94830" y="282598"/>
                      <a:pt x="85387" y="282561"/>
                    </a:cubicBezTo>
                    <a:cubicBezTo>
                      <a:pt x="85369" y="197824"/>
                      <a:pt x="85405" y="113087"/>
                      <a:pt x="85387" y="28349"/>
                    </a:cubicBezTo>
                    <a:cubicBezTo>
                      <a:pt x="56913" y="28349"/>
                      <a:pt x="28456" y="28349"/>
                      <a:pt x="0" y="2836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任意多边形: 形状 11">
                <a:extLst>
                  <a:ext uri="{FF2B5EF4-FFF2-40B4-BE49-F238E27FC236}">
                    <a16:creationId xmlns:a16="http://schemas.microsoft.com/office/drawing/2014/main" id="{54B62C58-3CBB-4361-B534-9310FE95CC8A}"/>
                  </a:ext>
                </a:extLst>
              </p:cNvPr>
              <p:cNvSpPr/>
              <p:nvPr/>
            </p:nvSpPr>
            <p:spPr>
              <a:xfrm>
                <a:off x="6766426" y="1859133"/>
                <a:ext cx="166208" cy="281665"/>
              </a:xfrm>
              <a:custGeom>
                <a:avLst/>
                <a:gdLst>
                  <a:gd name="connsiteX0" fmla="*/ 0 w 166208"/>
                  <a:gd name="connsiteY0" fmla="*/ 0 h 281665"/>
                  <a:gd name="connsiteX1" fmla="*/ 28310 w 166208"/>
                  <a:gd name="connsiteY1" fmla="*/ 0 h 281665"/>
                  <a:gd name="connsiteX2" fmla="*/ 28274 w 166208"/>
                  <a:gd name="connsiteY2" fmla="*/ 102515 h 281665"/>
                  <a:gd name="connsiteX3" fmla="*/ 94757 w 166208"/>
                  <a:gd name="connsiteY3" fmla="*/ 82579 h 281665"/>
                  <a:gd name="connsiteX4" fmla="*/ 162080 w 166208"/>
                  <a:gd name="connsiteY4" fmla="*/ 137339 h 281665"/>
                  <a:gd name="connsiteX5" fmla="*/ 167140 w 166208"/>
                  <a:gd name="connsiteY5" fmla="*/ 177431 h 281665"/>
                  <a:gd name="connsiteX6" fmla="*/ 167121 w 166208"/>
                  <a:gd name="connsiteY6" fmla="*/ 282580 h 281665"/>
                  <a:gd name="connsiteX7" fmla="*/ 138793 w 166208"/>
                  <a:gd name="connsiteY7" fmla="*/ 282561 h 281665"/>
                  <a:gd name="connsiteX8" fmla="*/ 138610 w 166208"/>
                  <a:gd name="connsiteY8" fmla="*/ 162780 h 281665"/>
                  <a:gd name="connsiteX9" fmla="*/ 83634 w 166208"/>
                  <a:gd name="connsiteY9" fmla="*/ 110142 h 281665"/>
                  <a:gd name="connsiteX10" fmla="*/ 28328 w 166208"/>
                  <a:gd name="connsiteY10" fmla="*/ 162744 h 281665"/>
                  <a:gd name="connsiteX11" fmla="*/ 28401 w 166208"/>
                  <a:gd name="connsiteY11" fmla="*/ 282433 h 281665"/>
                  <a:gd name="connsiteX12" fmla="*/ 0 w 166208"/>
                  <a:gd name="connsiteY12" fmla="*/ 282561 h 281665"/>
                  <a:gd name="connsiteX13" fmla="*/ 0 w 166208"/>
                  <a:gd name="connsiteY13" fmla="*/ 0 h 28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08" h="281665">
                    <a:moveTo>
                      <a:pt x="0" y="0"/>
                    </a:moveTo>
                    <a:lnTo>
                      <a:pt x="28310" y="0"/>
                    </a:lnTo>
                    <a:cubicBezTo>
                      <a:pt x="28292" y="34166"/>
                      <a:pt x="28365" y="68349"/>
                      <a:pt x="28274" y="102515"/>
                    </a:cubicBezTo>
                    <a:cubicBezTo>
                      <a:pt x="46319" y="86822"/>
                      <a:pt x="71031" y="79122"/>
                      <a:pt x="94757" y="82579"/>
                    </a:cubicBezTo>
                    <a:cubicBezTo>
                      <a:pt x="125058" y="86383"/>
                      <a:pt x="152144" y="108423"/>
                      <a:pt x="162080" y="137339"/>
                    </a:cubicBezTo>
                    <a:cubicBezTo>
                      <a:pt x="166957" y="150106"/>
                      <a:pt x="167121" y="163951"/>
                      <a:pt x="167140" y="177431"/>
                    </a:cubicBezTo>
                    <a:cubicBezTo>
                      <a:pt x="167103" y="212474"/>
                      <a:pt x="167140" y="247518"/>
                      <a:pt x="167121" y="282580"/>
                    </a:cubicBezTo>
                    <a:cubicBezTo>
                      <a:pt x="157679" y="282580"/>
                      <a:pt x="148236" y="282598"/>
                      <a:pt x="138793" y="282561"/>
                    </a:cubicBezTo>
                    <a:cubicBezTo>
                      <a:pt x="138683" y="242634"/>
                      <a:pt x="139085" y="202689"/>
                      <a:pt x="138610" y="162780"/>
                    </a:cubicBezTo>
                    <a:cubicBezTo>
                      <a:pt x="137752" y="134340"/>
                      <a:pt x="112053" y="109630"/>
                      <a:pt x="83634" y="110142"/>
                    </a:cubicBezTo>
                    <a:cubicBezTo>
                      <a:pt x="55123" y="109374"/>
                      <a:pt x="28858" y="134102"/>
                      <a:pt x="28328" y="162744"/>
                    </a:cubicBezTo>
                    <a:cubicBezTo>
                      <a:pt x="28365" y="202634"/>
                      <a:pt x="28201" y="242543"/>
                      <a:pt x="28401" y="282433"/>
                    </a:cubicBezTo>
                    <a:cubicBezTo>
                      <a:pt x="18940" y="282726"/>
                      <a:pt x="9461" y="282543"/>
                      <a:pt x="0" y="282561"/>
                    </a:cubicBezTo>
                    <a:cubicBezTo>
                      <a:pt x="0" y="188368"/>
                      <a:pt x="0" y="94193"/>
                      <a:pt x="0" y="0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任意多边形: 形状 12">
                <a:extLst>
                  <a:ext uri="{FF2B5EF4-FFF2-40B4-BE49-F238E27FC236}">
                    <a16:creationId xmlns:a16="http://schemas.microsoft.com/office/drawing/2014/main" id="{8A699574-FF83-4349-B518-CE13BBBA9FE4}"/>
                  </a:ext>
                </a:extLst>
              </p:cNvPr>
              <p:cNvSpPr/>
              <p:nvPr/>
            </p:nvSpPr>
            <p:spPr>
              <a:xfrm>
                <a:off x="7382315" y="1859133"/>
                <a:ext cx="193605" cy="281665"/>
              </a:xfrm>
              <a:custGeom>
                <a:avLst/>
                <a:gdLst>
                  <a:gd name="connsiteX0" fmla="*/ 166751 w 193605"/>
                  <a:gd name="connsiteY0" fmla="*/ 0 h 281665"/>
                  <a:gd name="connsiteX1" fmla="*/ 195061 w 193605"/>
                  <a:gd name="connsiteY1" fmla="*/ 0 h 281665"/>
                  <a:gd name="connsiteX2" fmla="*/ 195061 w 193605"/>
                  <a:gd name="connsiteY2" fmla="*/ 168286 h 281665"/>
                  <a:gd name="connsiteX3" fmla="*/ 194604 w 193605"/>
                  <a:gd name="connsiteY3" fmla="*/ 282580 h 281665"/>
                  <a:gd name="connsiteX4" fmla="*/ 166751 w 193605"/>
                  <a:gd name="connsiteY4" fmla="*/ 282561 h 281665"/>
                  <a:gd name="connsiteX5" fmla="*/ 166751 w 193605"/>
                  <a:gd name="connsiteY5" fmla="*/ 253499 h 281665"/>
                  <a:gd name="connsiteX6" fmla="*/ 108651 w 193605"/>
                  <a:gd name="connsiteY6" fmla="*/ 281738 h 281665"/>
                  <a:gd name="connsiteX7" fmla="*/ 29583 w 193605"/>
                  <a:gd name="connsiteY7" fmla="*/ 254889 h 281665"/>
                  <a:gd name="connsiteX8" fmla="*/ 31 w 193605"/>
                  <a:gd name="connsiteY8" fmla="*/ 182991 h 281665"/>
                  <a:gd name="connsiteX9" fmla="*/ 33766 w 193605"/>
                  <a:gd name="connsiteY9" fmla="*/ 111130 h 281665"/>
                  <a:gd name="connsiteX10" fmla="*/ 90441 w 193605"/>
                  <a:gd name="connsiteY10" fmla="*/ 87737 h 281665"/>
                  <a:gd name="connsiteX11" fmla="*/ 166769 w 193605"/>
                  <a:gd name="connsiteY11" fmla="*/ 116708 h 281665"/>
                  <a:gd name="connsiteX12" fmla="*/ 166751 w 193605"/>
                  <a:gd name="connsiteY12" fmla="*/ 0 h 281665"/>
                  <a:gd name="connsiteX13" fmla="*/ 86149 w 193605"/>
                  <a:gd name="connsiteY13" fmla="*/ 116726 h 281665"/>
                  <a:gd name="connsiteX14" fmla="*/ 35264 w 193605"/>
                  <a:gd name="connsiteY14" fmla="*/ 154897 h 281665"/>
                  <a:gd name="connsiteX15" fmla="*/ 38917 w 193605"/>
                  <a:gd name="connsiteY15" fmla="*/ 221711 h 281665"/>
                  <a:gd name="connsiteX16" fmla="*/ 115884 w 193605"/>
                  <a:gd name="connsiteY16" fmla="*/ 251542 h 281665"/>
                  <a:gd name="connsiteX17" fmla="*/ 165472 w 193605"/>
                  <a:gd name="connsiteY17" fmla="*/ 173773 h 281665"/>
                  <a:gd name="connsiteX18" fmla="*/ 86149 w 193605"/>
                  <a:gd name="connsiteY18" fmla="*/ 116726 h 28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605" h="281665">
                    <a:moveTo>
                      <a:pt x="166751" y="0"/>
                    </a:moveTo>
                    <a:lnTo>
                      <a:pt x="195061" y="0"/>
                    </a:lnTo>
                    <a:cubicBezTo>
                      <a:pt x="195061" y="56095"/>
                      <a:pt x="195061" y="112190"/>
                      <a:pt x="195061" y="168286"/>
                    </a:cubicBezTo>
                    <a:cubicBezTo>
                      <a:pt x="194659" y="206384"/>
                      <a:pt x="194476" y="244482"/>
                      <a:pt x="194604" y="282580"/>
                    </a:cubicBezTo>
                    <a:cubicBezTo>
                      <a:pt x="185307" y="282580"/>
                      <a:pt x="176029" y="282598"/>
                      <a:pt x="166751" y="282561"/>
                    </a:cubicBezTo>
                    <a:cubicBezTo>
                      <a:pt x="166732" y="272868"/>
                      <a:pt x="166769" y="263192"/>
                      <a:pt x="166751" y="253499"/>
                    </a:cubicBezTo>
                    <a:cubicBezTo>
                      <a:pt x="151098" y="268880"/>
                      <a:pt x="130568" y="279434"/>
                      <a:pt x="108651" y="281738"/>
                    </a:cubicBezTo>
                    <a:cubicBezTo>
                      <a:pt x="80048" y="285286"/>
                      <a:pt x="50076" y="275245"/>
                      <a:pt x="29583" y="254889"/>
                    </a:cubicBezTo>
                    <a:cubicBezTo>
                      <a:pt x="10278" y="236452"/>
                      <a:pt x="-663" y="209676"/>
                      <a:pt x="31" y="182991"/>
                    </a:cubicBezTo>
                    <a:cubicBezTo>
                      <a:pt x="378" y="155684"/>
                      <a:pt x="13017" y="128853"/>
                      <a:pt x="33766" y="111130"/>
                    </a:cubicBezTo>
                    <a:cubicBezTo>
                      <a:pt x="49437" y="97412"/>
                      <a:pt x="69674" y="89109"/>
                      <a:pt x="90441" y="87737"/>
                    </a:cubicBezTo>
                    <a:cubicBezTo>
                      <a:pt x="118496" y="85560"/>
                      <a:pt x="147244" y="96406"/>
                      <a:pt x="166769" y="116708"/>
                    </a:cubicBezTo>
                    <a:cubicBezTo>
                      <a:pt x="166714" y="77805"/>
                      <a:pt x="166769" y="38903"/>
                      <a:pt x="166751" y="0"/>
                    </a:cubicBezTo>
                    <a:moveTo>
                      <a:pt x="86149" y="116726"/>
                    </a:moveTo>
                    <a:cubicBezTo>
                      <a:pt x="64341" y="120201"/>
                      <a:pt x="44688" y="134907"/>
                      <a:pt x="35264" y="154897"/>
                    </a:cubicBezTo>
                    <a:cubicBezTo>
                      <a:pt x="24707" y="175803"/>
                      <a:pt x="26332" y="202049"/>
                      <a:pt x="38917" y="221711"/>
                    </a:cubicBezTo>
                    <a:cubicBezTo>
                      <a:pt x="54423" y="247060"/>
                      <a:pt x="87300" y="260156"/>
                      <a:pt x="115884" y="251542"/>
                    </a:cubicBezTo>
                    <a:cubicBezTo>
                      <a:pt x="148778" y="242872"/>
                      <a:pt x="171792" y="207444"/>
                      <a:pt x="165472" y="173773"/>
                    </a:cubicBezTo>
                    <a:cubicBezTo>
                      <a:pt x="160285" y="137339"/>
                      <a:pt x="122404" y="109703"/>
                      <a:pt x="86149" y="116726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任意多边形: 形状 13">
                <a:extLst>
                  <a:ext uri="{FF2B5EF4-FFF2-40B4-BE49-F238E27FC236}">
                    <a16:creationId xmlns:a16="http://schemas.microsoft.com/office/drawing/2014/main" id="{357101EB-0116-4279-98DE-112B5768718E}"/>
                  </a:ext>
                </a:extLst>
              </p:cNvPr>
              <p:cNvSpPr/>
              <p:nvPr/>
            </p:nvSpPr>
            <p:spPr>
              <a:xfrm>
                <a:off x="7177362" y="1941401"/>
                <a:ext cx="168035" cy="199360"/>
              </a:xfrm>
              <a:custGeom>
                <a:avLst/>
                <a:gdLst>
                  <a:gd name="connsiteX0" fmla="*/ 28054 w 168034"/>
                  <a:gd name="connsiteY0" fmla="*/ 21235 h 199360"/>
                  <a:gd name="connsiteX1" fmla="*/ 140455 w 168034"/>
                  <a:gd name="connsiteY1" fmla="*/ 19754 h 199360"/>
                  <a:gd name="connsiteX2" fmla="*/ 165989 w 168034"/>
                  <a:gd name="connsiteY2" fmla="*/ 60522 h 199360"/>
                  <a:gd name="connsiteX3" fmla="*/ 169423 w 168034"/>
                  <a:gd name="connsiteY3" fmla="*/ 115264 h 199360"/>
                  <a:gd name="connsiteX4" fmla="*/ 168656 w 168034"/>
                  <a:gd name="connsiteY4" fmla="*/ 200458 h 199360"/>
                  <a:gd name="connsiteX5" fmla="*/ 141131 w 168034"/>
                  <a:gd name="connsiteY5" fmla="*/ 200312 h 199360"/>
                  <a:gd name="connsiteX6" fmla="*/ 141186 w 168034"/>
                  <a:gd name="connsiteY6" fmla="*/ 100668 h 199360"/>
                  <a:gd name="connsiteX7" fmla="*/ 127725 w 168034"/>
                  <a:gd name="connsiteY7" fmla="*/ 47371 h 199360"/>
                  <a:gd name="connsiteX8" fmla="*/ 47141 w 168034"/>
                  <a:gd name="connsiteY8" fmla="*/ 42433 h 199360"/>
                  <a:gd name="connsiteX9" fmla="*/ 28767 w 168034"/>
                  <a:gd name="connsiteY9" fmla="*/ 89585 h 199360"/>
                  <a:gd name="connsiteX10" fmla="*/ 28347 w 168034"/>
                  <a:gd name="connsiteY10" fmla="*/ 200294 h 199360"/>
                  <a:gd name="connsiteX11" fmla="*/ 0 w 168034"/>
                  <a:gd name="connsiteY11" fmla="*/ 200294 h 199360"/>
                  <a:gd name="connsiteX12" fmla="*/ 603 w 168034"/>
                  <a:gd name="connsiteY12" fmla="*/ 84902 h 199360"/>
                  <a:gd name="connsiteX13" fmla="*/ 28054 w 168034"/>
                  <a:gd name="connsiteY13" fmla="*/ 21235 h 19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034" h="199360">
                    <a:moveTo>
                      <a:pt x="28054" y="21235"/>
                    </a:moveTo>
                    <a:cubicBezTo>
                      <a:pt x="58374" y="-6529"/>
                      <a:pt x="109405" y="-7114"/>
                      <a:pt x="140455" y="19754"/>
                    </a:cubicBezTo>
                    <a:cubicBezTo>
                      <a:pt x="152875" y="30289"/>
                      <a:pt x="161642" y="44866"/>
                      <a:pt x="165989" y="60522"/>
                    </a:cubicBezTo>
                    <a:cubicBezTo>
                      <a:pt x="171359" y="78281"/>
                      <a:pt x="168856" y="97010"/>
                      <a:pt x="169423" y="115264"/>
                    </a:cubicBezTo>
                    <a:cubicBezTo>
                      <a:pt x="168984" y="143668"/>
                      <a:pt x="170354" y="172127"/>
                      <a:pt x="168656" y="200458"/>
                    </a:cubicBezTo>
                    <a:cubicBezTo>
                      <a:pt x="159468" y="200166"/>
                      <a:pt x="150300" y="200367"/>
                      <a:pt x="141131" y="200312"/>
                    </a:cubicBezTo>
                    <a:cubicBezTo>
                      <a:pt x="141149" y="167097"/>
                      <a:pt x="141003" y="133883"/>
                      <a:pt x="141186" y="100668"/>
                    </a:cubicBezTo>
                    <a:cubicBezTo>
                      <a:pt x="142720" y="82177"/>
                      <a:pt x="140291" y="61894"/>
                      <a:pt x="127725" y="47371"/>
                    </a:cubicBezTo>
                    <a:cubicBezTo>
                      <a:pt x="108437" y="23832"/>
                      <a:pt x="69314" y="22003"/>
                      <a:pt x="47141" y="42433"/>
                    </a:cubicBezTo>
                    <a:cubicBezTo>
                      <a:pt x="34137" y="54285"/>
                      <a:pt x="28402" y="72301"/>
                      <a:pt x="28767" y="89585"/>
                    </a:cubicBezTo>
                    <a:cubicBezTo>
                      <a:pt x="29077" y="126494"/>
                      <a:pt x="28456" y="163384"/>
                      <a:pt x="28347" y="200294"/>
                    </a:cubicBezTo>
                    <a:cubicBezTo>
                      <a:pt x="18886" y="200330"/>
                      <a:pt x="9443" y="200312"/>
                      <a:pt x="0" y="200294"/>
                    </a:cubicBezTo>
                    <a:cubicBezTo>
                      <a:pt x="1041" y="161848"/>
                      <a:pt x="91" y="123366"/>
                      <a:pt x="603" y="84902"/>
                    </a:cubicBezTo>
                    <a:cubicBezTo>
                      <a:pt x="1096" y="61235"/>
                      <a:pt x="10283" y="37257"/>
                      <a:pt x="28054" y="21235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任意多边形: 形状 14">
                <a:extLst>
                  <a:ext uri="{FF2B5EF4-FFF2-40B4-BE49-F238E27FC236}">
                    <a16:creationId xmlns:a16="http://schemas.microsoft.com/office/drawing/2014/main" id="{E8A0C847-24EF-4990-9EEE-FC35DBC5878A}"/>
                  </a:ext>
                </a:extLst>
              </p:cNvPr>
              <p:cNvSpPr/>
              <p:nvPr/>
            </p:nvSpPr>
            <p:spPr>
              <a:xfrm>
                <a:off x="7612456" y="1945020"/>
                <a:ext cx="195431" cy="195702"/>
              </a:xfrm>
              <a:custGeom>
                <a:avLst/>
                <a:gdLst>
                  <a:gd name="connsiteX0" fmla="*/ 20608 w 195431"/>
                  <a:gd name="connsiteY0" fmla="*/ 37588 h 195702"/>
                  <a:gd name="connsiteX1" fmla="*/ 97868 w 195431"/>
                  <a:gd name="connsiteY1" fmla="*/ 20 h 195702"/>
                  <a:gd name="connsiteX2" fmla="*/ 167748 w 195431"/>
                  <a:gd name="connsiteY2" fmla="*/ 28681 h 195702"/>
                  <a:gd name="connsiteX3" fmla="*/ 195821 w 195431"/>
                  <a:gd name="connsiteY3" fmla="*/ 90172 h 195702"/>
                  <a:gd name="connsiteX4" fmla="*/ 195967 w 195431"/>
                  <a:gd name="connsiteY4" fmla="*/ 113455 h 195702"/>
                  <a:gd name="connsiteX5" fmla="*/ 29613 w 195431"/>
                  <a:gd name="connsiteY5" fmla="*/ 113509 h 195702"/>
                  <a:gd name="connsiteX6" fmla="*/ 55202 w 195431"/>
                  <a:gd name="connsiteY6" fmla="*/ 154278 h 195702"/>
                  <a:gd name="connsiteX7" fmla="*/ 126671 w 195431"/>
                  <a:gd name="connsiteY7" fmla="*/ 162563 h 195702"/>
                  <a:gd name="connsiteX8" fmla="*/ 158178 w 195431"/>
                  <a:gd name="connsiteY8" fmla="*/ 135403 h 195702"/>
                  <a:gd name="connsiteX9" fmla="*/ 182324 w 195431"/>
                  <a:gd name="connsiteY9" fmla="*/ 150144 h 195702"/>
                  <a:gd name="connsiteX10" fmla="*/ 126909 w 195431"/>
                  <a:gd name="connsiteY10" fmla="*/ 192431 h 195702"/>
                  <a:gd name="connsiteX11" fmla="*/ 48170 w 195431"/>
                  <a:gd name="connsiteY11" fmla="*/ 183377 h 195702"/>
                  <a:gd name="connsiteX12" fmla="*/ 2709 w 195431"/>
                  <a:gd name="connsiteY12" fmla="*/ 122563 h 195702"/>
                  <a:gd name="connsiteX13" fmla="*/ 20608 w 195431"/>
                  <a:gd name="connsiteY13" fmla="*/ 37588 h 195702"/>
                  <a:gd name="connsiteX14" fmla="*/ 61247 w 195431"/>
                  <a:gd name="connsiteY14" fmla="*/ 38667 h 195702"/>
                  <a:gd name="connsiteX15" fmla="*/ 29558 w 195431"/>
                  <a:gd name="connsiteY15" fmla="*/ 85087 h 195702"/>
                  <a:gd name="connsiteX16" fmla="*/ 166634 w 195431"/>
                  <a:gd name="connsiteY16" fmla="*/ 85123 h 195702"/>
                  <a:gd name="connsiteX17" fmla="*/ 142963 w 195431"/>
                  <a:gd name="connsiteY17" fmla="*/ 44483 h 195702"/>
                  <a:gd name="connsiteX18" fmla="*/ 61247 w 195431"/>
                  <a:gd name="connsiteY18" fmla="*/ 38667 h 19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5431" h="195702">
                    <a:moveTo>
                      <a:pt x="20608" y="37588"/>
                    </a:moveTo>
                    <a:cubicBezTo>
                      <a:pt x="38544" y="13829"/>
                      <a:pt x="68133" y="-547"/>
                      <a:pt x="97868" y="20"/>
                    </a:cubicBezTo>
                    <a:cubicBezTo>
                      <a:pt x="123749" y="-528"/>
                      <a:pt x="149739" y="10007"/>
                      <a:pt x="167748" y="28681"/>
                    </a:cubicBezTo>
                    <a:cubicBezTo>
                      <a:pt x="184168" y="44849"/>
                      <a:pt x="193903" y="67291"/>
                      <a:pt x="195821" y="90172"/>
                    </a:cubicBezTo>
                    <a:cubicBezTo>
                      <a:pt x="196168" y="97926"/>
                      <a:pt x="195858" y="105700"/>
                      <a:pt x="195967" y="113455"/>
                    </a:cubicBezTo>
                    <a:cubicBezTo>
                      <a:pt x="140516" y="113509"/>
                      <a:pt x="85064" y="113418"/>
                      <a:pt x="29613" y="113509"/>
                    </a:cubicBezTo>
                    <a:cubicBezTo>
                      <a:pt x="32882" y="129568"/>
                      <a:pt x="41942" y="144529"/>
                      <a:pt x="55202" y="154278"/>
                    </a:cubicBezTo>
                    <a:cubicBezTo>
                      <a:pt x="75329" y="169440"/>
                      <a:pt x="103548" y="172074"/>
                      <a:pt x="126671" y="162563"/>
                    </a:cubicBezTo>
                    <a:cubicBezTo>
                      <a:pt x="139767" y="157241"/>
                      <a:pt x="150671" y="147309"/>
                      <a:pt x="158178" y="135403"/>
                    </a:cubicBezTo>
                    <a:cubicBezTo>
                      <a:pt x="166178" y="140377"/>
                      <a:pt x="174269" y="145224"/>
                      <a:pt x="182324" y="150144"/>
                    </a:cubicBezTo>
                    <a:cubicBezTo>
                      <a:pt x="170031" y="170592"/>
                      <a:pt x="149812" y="185956"/>
                      <a:pt x="126909" y="192431"/>
                    </a:cubicBezTo>
                    <a:cubicBezTo>
                      <a:pt x="100845" y="199747"/>
                      <a:pt x="71713" y="197058"/>
                      <a:pt x="48170" y="183377"/>
                    </a:cubicBezTo>
                    <a:cubicBezTo>
                      <a:pt x="25522" y="170519"/>
                      <a:pt x="8536" y="147986"/>
                      <a:pt x="2709" y="122563"/>
                    </a:cubicBezTo>
                    <a:cubicBezTo>
                      <a:pt x="-4177" y="93482"/>
                      <a:pt x="2161" y="61237"/>
                      <a:pt x="20608" y="37588"/>
                    </a:cubicBezTo>
                    <a:moveTo>
                      <a:pt x="61247" y="38667"/>
                    </a:moveTo>
                    <a:cubicBezTo>
                      <a:pt x="44736" y="48781"/>
                      <a:pt x="33321" y="66175"/>
                      <a:pt x="29558" y="85087"/>
                    </a:cubicBezTo>
                    <a:cubicBezTo>
                      <a:pt x="75256" y="85178"/>
                      <a:pt x="120936" y="85105"/>
                      <a:pt x="166634" y="85123"/>
                    </a:cubicBezTo>
                    <a:cubicBezTo>
                      <a:pt x="163493" y="69467"/>
                      <a:pt x="155255" y="54744"/>
                      <a:pt x="142963" y="44483"/>
                    </a:cubicBezTo>
                    <a:cubicBezTo>
                      <a:pt x="120735" y="25187"/>
                      <a:pt x="85996" y="22810"/>
                      <a:pt x="61247" y="38667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任意多边形: 形状 15">
                <a:extLst>
                  <a:ext uri="{FF2B5EF4-FFF2-40B4-BE49-F238E27FC236}">
                    <a16:creationId xmlns:a16="http://schemas.microsoft.com/office/drawing/2014/main" id="{9029C79B-DB1E-4D32-B9A9-0A1011FFA2D3}"/>
                  </a:ext>
                </a:extLst>
              </p:cNvPr>
              <p:cNvSpPr/>
              <p:nvPr/>
            </p:nvSpPr>
            <p:spPr>
              <a:xfrm>
                <a:off x="7842665" y="1944584"/>
                <a:ext cx="87670" cy="195702"/>
              </a:xfrm>
              <a:custGeom>
                <a:avLst/>
                <a:gdLst>
                  <a:gd name="connsiteX0" fmla="*/ 23 w 87670"/>
                  <a:gd name="connsiteY0" fmla="*/ 512 h 195702"/>
                  <a:gd name="connsiteX1" fmla="*/ 28315 w 87670"/>
                  <a:gd name="connsiteY1" fmla="*/ 512 h 195702"/>
                  <a:gd name="connsiteX2" fmla="*/ 28406 w 87670"/>
                  <a:gd name="connsiteY2" fmla="*/ 24380 h 195702"/>
                  <a:gd name="connsiteX3" fmla="*/ 88588 w 87670"/>
                  <a:gd name="connsiteY3" fmla="*/ 0 h 195702"/>
                  <a:gd name="connsiteX4" fmla="*/ 88588 w 87670"/>
                  <a:gd name="connsiteY4" fmla="*/ 28258 h 195702"/>
                  <a:gd name="connsiteX5" fmla="*/ 52515 w 87670"/>
                  <a:gd name="connsiteY5" fmla="*/ 41097 h 195702"/>
                  <a:gd name="connsiteX6" fmla="*/ 28296 w 87670"/>
                  <a:gd name="connsiteY6" fmla="*/ 91962 h 195702"/>
                  <a:gd name="connsiteX7" fmla="*/ 28315 w 87670"/>
                  <a:gd name="connsiteY7" fmla="*/ 197129 h 195702"/>
                  <a:gd name="connsiteX8" fmla="*/ 5 w 87670"/>
                  <a:gd name="connsiteY8" fmla="*/ 197129 h 195702"/>
                  <a:gd name="connsiteX9" fmla="*/ 23 w 87670"/>
                  <a:gd name="connsiteY9" fmla="*/ 512 h 19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670" h="195702">
                    <a:moveTo>
                      <a:pt x="23" y="512"/>
                    </a:moveTo>
                    <a:cubicBezTo>
                      <a:pt x="9447" y="512"/>
                      <a:pt x="18872" y="512"/>
                      <a:pt x="28315" y="512"/>
                    </a:cubicBezTo>
                    <a:cubicBezTo>
                      <a:pt x="28333" y="8468"/>
                      <a:pt x="28242" y="16424"/>
                      <a:pt x="28406" y="24380"/>
                    </a:cubicBezTo>
                    <a:cubicBezTo>
                      <a:pt x="44552" y="9072"/>
                      <a:pt x="66342" y="238"/>
                      <a:pt x="88588" y="0"/>
                    </a:cubicBezTo>
                    <a:cubicBezTo>
                      <a:pt x="88588" y="9419"/>
                      <a:pt x="88588" y="18839"/>
                      <a:pt x="88588" y="28258"/>
                    </a:cubicBezTo>
                    <a:cubicBezTo>
                      <a:pt x="75620" y="28788"/>
                      <a:pt x="62725" y="32977"/>
                      <a:pt x="52515" y="41097"/>
                    </a:cubicBezTo>
                    <a:cubicBezTo>
                      <a:pt x="37228" y="53132"/>
                      <a:pt x="28023" y="72501"/>
                      <a:pt x="28296" y="91962"/>
                    </a:cubicBezTo>
                    <a:cubicBezTo>
                      <a:pt x="28351" y="127024"/>
                      <a:pt x="28296" y="162067"/>
                      <a:pt x="28315" y="197129"/>
                    </a:cubicBezTo>
                    <a:cubicBezTo>
                      <a:pt x="18872" y="197147"/>
                      <a:pt x="9447" y="197129"/>
                      <a:pt x="5" y="197129"/>
                    </a:cubicBezTo>
                    <a:cubicBezTo>
                      <a:pt x="5" y="131578"/>
                      <a:pt x="-14" y="66045"/>
                      <a:pt x="23" y="512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任意多边形: 形状 16">
                <a:extLst>
                  <a:ext uri="{FF2B5EF4-FFF2-40B4-BE49-F238E27FC236}">
                    <a16:creationId xmlns:a16="http://schemas.microsoft.com/office/drawing/2014/main" id="{CADF26BC-9348-47FD-93E1-C2B18FF33F0F}"/>
                  </a:ext>
                </a:extLst>
              </p:cNvPr>
              <p:cNvSpPr/>
              <p:nvPr/>
            </p:nvSpPr>
            <p:spPr>
              <a:xfrm>
                <a:off x="8354032" y="1944460"/>
                <a:ext cx="235614" cy="193873"/>
              </a:xfrm>
              <a:custGeom>
                <a:avLst/>
                <a:gdLst>
                  <a:gd name="connsiteX0" fmla="*/ 53033 w 235613"/>
                  <a:gd name="connsiteY0" fmla="*/ 1770 h 193873"/>
                  <a:gd name="connsiteX1" fmla="*/ 96064 w 235613"/>
                  <a:gd name="connsiteY1" fmla="*/ 5702 h 193873"/>
                  <a:gd name="connsiteX2" fmla="*/ 118402 w 235613"/>
                  <a:gd name="connsiteY2" fmla="*/ 19767 h 193873"/>
                  <a:gd name="connsiteX3" fmla="*/ 146748 w 235613"/>
                  <a:gd name="connsiteY3" fmla="*/ 3526 h 193873"/>
                  <a:gd name="connsiteX4" fmla="*/ 200574 w 235613"/>
                  <a:gd name="connsiteY4" fmla="*/ 7513 h 193873"/>
                  <a:gd name="connsiteX5" fmla="*/ 236592 w 235613"/>
                  <a:gd name="connsiteY5" fmla="*/ 62822 h 193873"/>
                  <a:gd name="connsiteX6" fmla="*/ 236574 w 235613"/>
                  <a:gd name="connsiteY6" fmla="*/ 194509 h 193873"/>
                  <a:gd name="connsiteX7" fmla="*/ 181323 w 235613"/>
                  <a:gd name="connsiteY7" fmla="*/ 194509 h 193873"/>
                  <a:gd name="connsiteX8" fmla="*/ 181780 w 235613"/>
                  <a:gd name="connsiteY8" fmla="*/ 79265 h 193873"/>
                  <a:gd name="connsiteX9" fmla="*/ 161616 w 235613"/>
                  <a:gd name="connsiteY9" fmla="*/ 57719 h 193873"/>
                  <a:gd name="connsiteX10" fmla="*/ 141653 w 235613"/>
                  <a:gd name="connsiteY10" fmla="*/ 77271 h 193873"/>
                  <a:gd name="connsiteX11" fmla="*/ 141141 w 235613"/>
                  <a:gd name="connsiteY11" fmla="*/ 194491 h 193873"/>
                  <a:gd name="connsiteX12" fmla="*/ 93196 w 235613"/>
                  <a:gd name="connsiteY12" fmla="*/ 194509 h 193873"/>
                  <a:gd name="connsiteX13" fmla="*/ 93653 w 235613"/>
                  <a:gd name="connsiteY13" fmla="*/ 90257 h 193873"/>
                  <a:gd name="connsiteX14" fmla="*/ 91041 w 235613"/>
                  <a:gd name="connsiteY14" fmla="*/ 67596 h 193873"/>
                  <a:gd name="connsiteX15" fmla="*/ 68667 w 235613"/>
                  <a:gd name="connsiteY15" fmla="*/ 59091 h 193873"/>
                  <a:gd name="connsiteX16" fmla="*/ 56192 w 235613"/>
                  <a:gd name="connsiteY16" fmla="*/ 77289 h 193873"/>
                  <a:gd name="connsiteX17" fmla="*/ 56211 w 235613"/>
                  <a:gd name="connsiteY17" fmla="*/ 194509 h 193873"/>
                  <a:gd name="connsiteX18" fmla="*/ 10 w 235613"/>
                  <a:gd name="connsiteY18" fmla="*/ 194455 h 193873"/>
                  <a:gd name="connsiteX19" fmla="*/ 29 w 235613"/>
                  <a:gd name="connsiteY19" fmla="*/ 68272 h 193873"/>
                  <a:gd name="connsiteX20" fmla="*/ 53033 w 235613"/>
                  <a:gd name="connsiteY20" fmla="*/ 1770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5613" h="193873">
                    <a:moveTo>
                      <a:pt x="53033" y="1770"/>
                    </a:moveTo>
                    <a:cubicBezTo>
                      <a:pt x="67315" y="-1357"/>
                      <a:pt x="82621" y="-150"/>
                      <a:pt x="96064" y="5702"/>
                    </a:cubicBezTo>
                    <a:cubicBezTo>
                      <a:pt x="104247" y="9086"/>
                      <a:pt x="111224" y="14665"/>
                      <a:pt x="118402" y="19767"/>
                    </a:cubicBezTo>
                    <a:cubicBezTo>
                      <a:pt x="127388" y="13622"/>
                      <a:pt x="136228" y="6873"/>
                      <a:pt x="146748" y="3526"/>
                    </a:cubicBezTo>
                    <a:cubicBezTo>
                      <a:pt x="164246" y="-2199"/>
                      <a:pt x="184136" y="-1010"/>
                      <a:pt x="200574" y="7513"/>
                    </a:cubicBezTo>
                    <a:cubicBezTo>
                      <a:pt x="221177" y="17792"/>
                      <a:pt x="236281" y="39484"/>
                      <a:pt x="236592" y="62822"/>
                    </a:cubicBezTo>
                    <a:cubicBezTo>
                      <a:pt x="236537" y="106718"/>
                      <a:pt x="236592" y="150614"/>
                      <a:pt x="236574" y="194509"/>
                    </a:cubicBezTo>
                    <a:cubicBezTo>
                      <a:pt x="218145" y="194509"/>
                      <a:pt x="199734" y="194509"/>
                      <a:pt x="181323" y="194509"/>
                    </a:cubicBezTo>
                    <a:cubicBezTo>
                      <a:pt x="181013" y="156082"/>
                      <a:pt x="181743" y="117673"/>
                      <a:pt x="181780" y="79265"/>
                    </a:cubicBezTo>
                    <a:cubicBezTo>
                      <a:pt x="182547" y="68089"/>
                      <a:pt x="172867" y="57481"/>
                      <a:pt x="161616" y="57719"/>
                    </a:cubicBezTo>
                    <a:cubicBezTo>
                      <a:pt x="151150" y="57518"/>
                      <a:pt x="141744" y="66809"/>
                      <a:pt x="141653" y="77271"/>
                    </a:cubicBezTo>
                    <a:cubicBezTo>
                      <a:pt x="141360" y="116357"/>
                      <a:pt x="142036" y="155442"/>
                      <a:pt x="141141" y="194491"/>
                    </a:cubicBezTo>
                    <a:cubicBezTo>
                      <a:pt x="125160" y="194528"/>
                      <a:pt x="109178" y="194509"/>
                      <a:pt x="93196" y="194509"/>
                    </a:cubicBezTo>
                    <a:cubicBezTo>
                      <a:pt x="93014" y="159759"/>
                      <a:pt x="93342" y="125008"/>
                      <a:pt x="93653" y="90257"/>
                    </a:cubicBezTo>
                    <a:cubicBezTo>
                      <a:pt x="93306" y="82721"/>
                      <a:pt x="94968" y="74473"/>
                      <a:pt x="91041" y="67596"/>
                    </a:cubicBezTo>
                    <a:cubicBezTo>
                      <a:pt x="87041" y="59786"/>
                      <a:pt x="76831" y="55963"/>
                      <a:pt x="68667" y="59091"/>
                    </a:cubicBezTo>
                    <a:cubicBezTo>
                      <a:pt x="61106" y="61578"/>
                      <a:pt x="56010" y="69425"/>
                      <a:pt x="56192" y="77289"/>
                    </a:cubicBezTo>
                    <a:cubicBezTo>
                      <a:pt x="56211" y="116357"/>
                      <a:pt x="56211" y="155442"/>
                      <a:pt x="56211" y="194509"/>
                    </a:cubicBezTo>
                    <a:cubicBezTo>
                      <a:pt x="37471" y="194491"/>
                      <a:pt x="18750" y="194564"/>
                      <a:pt x="10" y="194455"/>
                    </a:cubicBezTo>
                    <a:cubicBezTo>
                      <a:pt x="65" y="152406"/>
                      <a:pt x="47" y="110339"/>
                      <a:pt x="29" y="68272"/>
                    </a:cubicBezTo>
                    <a:cubicBezTo>
                      <a:pt x="-939" y="37106"/>
                      <a:pt x="22805" y="8172"/>
                      <a:pt x="53033" y="1770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任意多边形: 形状 17">
                <a:extLst>
                  <a:ext uri="{FF2B5EF4-FFF2-40B4-BE49-F238E27FC236}">
                    <a16:creationId xmlns:a16="http://schemas.microsoft.com/office/drawing/2014/main" id="{51AC3252-BA2A-4C5E-919D-45EC15C67403}"/>
                  </a:ext>
                </a:extLst>
              </p:cNvPr>
              <p:cNvSpPr/>
              <p:nvPr/>
            </p:nvSpPr>
            <p:spPr>
              <a:xfrm>
                <a:off x="8630252" y="1944508"/>
                <a:ext cx="235614" cy="193873"/>
              </a:xfrm>
              <a:custGeom>
                <a:avLst/>
                <a:gdLst>
                  <a:gd name="connsiteX0" fmla="*/ 44445 w 235613"/>
                  <a:gd name="connsiteY0" fmla="*/ 4282 h 193873"/>
                  <a:gd name="connsiteX1" fmla="*/ 99732 w 235613"/>
                  <a:gd name="connsiteY1" fmla="*/ 7464 h 193873"/>
                  <a:gd name="connsiteX2" fmla="*/ 118435 w 235613"/>
                  <a:gd name="connsiteY2" fmla="*/ 19737 h 193873"/>
                  <a:gd name="connsiteX3" fmla="*/ 168571 w 235613"/>
                  <a:gd name="connsiteY3" fmla="*/ 57 h 193873"/>
                  <a:gd name="connsiteX4" fmla="*/ 236497 w 235613"/>
                  <a:gd name="connsiteY4" fmla="*/ 61145 h 193873"/>
                  <a:gd name="connsiteX5" fmla="*/ 236607 w 235613"/>
                  <a:gd name="connsiteY5" fmla="*/ 194461 h 193873"/>
                  <a:gd name="connsiteX6" fmla="*/ 181356 w 235613"/>
                  <a:gd name="connsiteY6" fmla="*/ 194461 h 193873"/>
                  <a:gd name="connsiteX7" fmla="*/ 181374 w 235613"/>
                  <a:gd name="connsiteY7" fmla="*/ 77423 h 193873"/>
                  <a:gd name="connsiteX8" fmla="*/ 156535 w 235613"/>
                  <a:gd name="connsiteY8" fmla="*/ 58310 h 193873"/>
                  <a:gd name="connsiteX9" fmla="*/ 141722 w 235613"/>
                  <a:gd name="connsiteY9" fmla="*/ 75686 h 193873"/>
                  <a:gd name="connsiteX10" fmla="*/ 141174 w 235613"/>
                  <a:gd name="connsiteY10" fmla="*/ 194461 h 193873"/>
                  <a:gd name="connsiteX11" fmla="*/ 93229 w 235613"/>
                  <a:gd name="connsiteY11" fmla="*/ 194461 h 193873"/>
                  <a:gd name="connsiteX12" fmla="*/ 93211 w 235613"/>
                  <a:gd name="connsiteY12" fmla="*/ 75539 h 193873"/>
                  <a:gd name="connsiteX13" fmla="*/ 72042 w 235613"/>
                  <a:gd name="connsiteY13" fmla="*/ 58182 h 193873"/>
                  <a:gd name="connsiteX14" fmla="*/ 56225 w 235613"/>
                  <a:gd name="connsiteY14" fmla="*/ 77368 h 193873"/>
                  <a:gd name="connsiteX15" fmla="*/ 56298 w 235613"/>
                  <a:gd name="connsiteY15" fmla="*/ 194387 h 193873"/>
                  <a:gd name="connsiteX16" fmla="*/ 80 w 235613"/>
                  <a:gd name="connsiteY16" fmla="*/ 194461 h 193873"/>
                  <a:gd name="connsiteX17" fmla="*/ 43 w 235613"/>
                  <a:gd name="connsiteY17" fmla="*/ 68315 h 193873"/>
                  <a:gd name="connsiteX18" fmla="*/ 44445 w 235613"/>
                  <a:gd name="connsiteY18" fmla="*/ 4282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5613" h="193873">
                    <a:moveTo>
                      <a:pt x="44445" y="4282"/>
                    </a:moveTo>
                    <a:cubicBezTo>
                      <a:pt x="62253" y="-2248"/>
                      <a:pt x="82837" y="-1315"/>
                      <a:pt x="99732" y="7464"/>
                    </a:cubicBezTo>
                    <a:cubicBezTo>
                      <a:pt x="106416" y="10811"/>
                      <a:pt x="112261" y="15548"/>
                      <a:pt x="118435" y="19737"/>
                    </a:cubicBezTo>
                    <a:cubicBezTo>
                      <a:pt x="132791" y="8598"/>
                      <a:pt x="149795" y="-821"/>
                      <a:pt x="168571" y="57"/>
                    </a:cubicBezTo>
                    <a:cubicBezTo>
                      <a:pt x="202434" y="-1297"/>
                      <a:pt x="234944" y="26852"/>
                      <a:pt x="236497" y="61145"/>
                    </a:cubicBezTo>
                    <a:cubicBezTo>
                      <a:pt x="236734" y="105571"/>
                      <a:pt x="236533" y="150016"/>
                      <a:pt x="236607" y="194461"/>
                    </a:cubicBezTo>
                    <a:cubicBezTo>
                      <a:pt x="218178" y="194461"/>
                      <a:pt x="199767" y="194461"/>
                      <a:pt x="181356" y="194461"/>
                    </a:cubicBezTo>
                    <a:cubicBezTo>
                      <a:pt x="181356" y="155448"/>
                      <a:pt x="181338" y="116436"/>
                      <a:pt x="181374" y="77423"/>
                    </a:cubicBezTo>
                    <a:cubicBezTo>
                      <a:pt x="181904" y="64950"/>
                      <a:pt x="168388" y="54762"/>
                      <a:pt x="156535" y="58310"/>
                    </a:cubicBezTo>
                    <a:cubicBezTo>
                      <a:pt x="148644" y="60304"/>
                      <a:pt x="142325" y="67528"/>
                      <a:pt x="141722" y="75686"/>
                    </a:cubicBezTo>
                    <a:cubicBezTo>
                      <a:pt x="141503" y="115283"/>
                      <a:pt x="140918" y="154863"/>
                      <a:pt x="141174" y="194461"/>
                    </a:cubicBezTo>
                    <a:cubicBezTo>
                      <a:pt x="125192" y="194461"/>
                      <a:pt x="109211" y="194461"/>
                      <a:pt x="93229" y="194461"/>
                    </a:cubicBezTo>
                    <a:cubicBezTo>
                      <a:pt x="93193" y="154808"/>
                      <a:pt x="93266" y="115174"/>
                      <a:pt x="93211" y="75539"/>
                    </a:cubicBezTo>
                    <a:cubicBezTo>
                      <a:pt x="93047" y="65041"/>
                      <a:pt x="82362" y="56262"/>
                      <a:pt x="72042" y="58182"/>
                    </a:cubicBezTo>
                    <a:cubicBezTo>
                      <a:pt x="62928" y="59316"/>
                      <a:pt x="55476" y="68132"/>
                      <a:pt x="56225" y="77368"/>
                    </a:cubicBezTo>
                    <a:cubicBezTo>
                      <a:pt x="56317" y="116363"/>
                      <a:pt x="56170" y="155375"/>
                      <a:pt x="56298" y="194387"/>
                    </a:cubicBezTo>
                    <a:cubicBezTo>
                      <a:pt x="37559" y="194570"/>
                      <a:pt x="18819" y="194424"/>
                      <a:pt x="80" y="194461"/>
                    </a:cubicBezTo>
                    <a:cubicBezTo>
                      <a:pt x="43" y="152412"/>
                      <a:pt x="116" y="110363"/>
                      <a:pt x="43" y="68315"/>
                    </a:cubicBezTo>
                    <a:cubicBezTo>
                      <a:pt x="-1034" y="40258"/>
                      <a:pt x="18180" y="13463"/>
                      <a:pt x="44445" y="4282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任意多边形: 形状 18">
                <a:extLst>
                  <a:ext uri="{FF2B5EF4-FFF2-40B4-BE49-F238E27FC236}">
                    <a16:creationId xmlns:a16="http://schemas.microsoft.com/office/drawing/2014/main" id="{68B1958F-7F50-4F84-91B1-6F33DB6C6738}"/>
                  </a:ext>
                </a:extLst>
              </p:cNvPr>
              <p:cNvSpPr/>
              <p:nvPr/>
            </p:nvSpPr>
            <p:spPr>
              <a:xfrm>
                <a:off x="6970983" y="1946449"/>
                <a:ext cx="168035" cy="199360"/>
              </a:xfrm>
              <a:custGeom>
                <a:avLst/>
                <a:gdLst>
                  <a:gd name="connsiteX0" fmla="*/ 7 w 168034"/>
                  <a:gd name="connsiteY0" fmla="*/ 18 h 199360"/>
                  <a:gd name="connsiteX1" fmla="*/ 28390 w 168034"/>
                  <a:gd name="connsiteY1" fmla="*/ 165 h 199360"/>
                  <a:gd name="connsiteX2" fmla="*/ 28335 w 168034"/>
                  <a:gd name="connsiteY2" fmla="*/ 119269 h 199360"/>
                  <a:gd name="connsiteX3" fmla="*/ 43331 w 168034"/>
                  <a:gd name="connsiteY3" fmla="*/ 158025 h 199360"/>
                  <a:gd name="connsiteX4" fmla="*/ 81887 w 168034"/>
                  <a:gd name="connsiteY4" fmla="*/ 172712 h 199360"/>
                  <a:gd name="connsiteX5" fmla="*/ 121941 w 168034"/>
                  <a:gd name="connsiteY5" fmla="*/ 161555 h 199360"/>
                  <a:gd name="connsiteX6" fmla="*/ 139622 w 168034"/>
                  <a:gd name="connsiteY6" fmla="*/ 132492 h 199360"/>
                  <a:gd name="connsiteX7" fmla="*/ 141101 w 168034"/>
                  <a:gd name="connsiteY7" fmla="*/ 101125 h 199360"/>
                  <a:gd name="connsiteX8" fmla="*/ 141174 w 168034"/>
                  <a:gd name="connsiteY8" fmla="*/ 0 h 199360"/>
                  <a:gd name="connsiteX9" fmla="*/ 168955 w 168034"/>
                  <a:gd name="connsiteY9" fmla="*/ 18 h 199360"/>
                  <a:gd name="connsiteX10" fmla="*/ 168973 w 168034"/>
                  <a:gd name="connsiteY10" fmla="*/ 122963 h 199360"/>
                  <a:gd name="connsiteX11" fmla="*/ 145265 w 168034"/>
                  <a:gd name="connsiteY11" fmla="*/ 179187 h 199360"/>
                  <a:gd name="connsiteX12" fmla="*/ 83586 w 168034"/>
                  <a:gd name="connsiteY12" fmla="*/ 200787 h 199360"/>
                  <a:gd name="connsiteX13" fmla="*/ 14564 w 168034"/>
                  <a:gd name="connsiteY13" fmla="*/ 168176 h 199360"/>
                  <a:gd name="connsiteX14" fmla="*/ 25 w 168034"/>
                  <a:gd name="connsiteY14" fmla="*/ 117549 h 199360"/>
                  <a:gd name="connsiteX15" fmla="*/ 7 w 168034"/>
                  <a:gd name="connsiteY15" fmla="*/ 18 h 19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8034" h="199360">
                    <a:moveTo>
                      <a:pt x="7" y="18"/>
                    </a:moveTo>
                    <a:cubicBezTo>
                      <a:pt x="9468" y="73"/>
                      <a:pt x="18929" y="-128"/>
                      <a:pt x="28390" y="165"/>
                    </a:cubicBezTo>
                    <a:cubicBezTo>
                      <a:pt x="28244" y="39854"/>
                      <a:pt x="28354" y="79561"/>
                      <a:pt x="28335" y="119269"/>
                    </a:cubicBezTo>
                    <a:cubicBezTo>
                      <a:pt x="28372" y="133389"/>
                      <a:pt x="32755" y="148203"/>
                      <a:pt x="43331" y="158025"/>
                    </a:cubicBezTo>
                    <a:cubicBezTo>
                      <a:pt x="53467" y="168085"/>
                      <a:pt x="67969" y="172127"/>
                      <a:pt x="81887" y="172712"/>
                    </a:cubicBezTo>
                    <a:cubicBezTo>
                      <a:pt x="95878" y="173059"/>
                      <a:pt x="110599" y="170188"/>
                      <a:pt x="121941" y="161555"/>
                    </a:cubicBezTo>
                    <a:cubicBezTo>
                      <a:pt x="131311" y="154623"/>
                      <a:pt x="137357" y="143814"/>
                      <a:pt x="139622" y="132492"/>
                    </a:cubicBezTo>
                    <a:cubicBezTo>
                      <a:pt x="141686" y="122158"/>
                      <a:pt x="140991" y="111587"/>
                      <a:pt x="141101" y="101125"/>
                    </a:cubicBezTo>
                    <a:cubicBezTo>
                      <a:pt x="141156" y="67417"/>
                      <a:pt x="140991" y="33708"/>
                      <a:pt x="141174" y="0"/>
                    </a:cubicBezTo>
                    <a:cubicBezTo>
                      <a:pt x="150434" y="37"/>
                      <a:pt x="159694" y="0"/>
                      <a:pt x="168955" y="18"/>
                    </a:cubicBezTo>
                    <a:cubicBezTo>
                      <a:pt x="168973" y="40988"/>
                      <a:pt x="168936" y="81975"/>
                      <a:pt x="168973" y="122963"/>
                    </a:cubicBezTo>
                    <a:cubicBezTo>
                      <a:pt x="168809" y="143795"/>
                      <a:pt x="160644" y="164884"/>
                      <a:pt x="145265" y="179187"/>
                    </a:cubicBezTo>
                    <a:cubicBezTo>
                      <a:pt x="128900" y="194642"/>
                      <a:pt x="105796" y="201519"/>
                      <a:pt x="83586" y="200787"/>
                    </a:cubicBezTo>
                    <a:cubicBezTo>
                      <a:pt x="57340" y="201317"/>
                      <a:pt x="29742" y="190325"/>
                      <a:pt x="14564" y="168176"/>
                    </a:cubicBezTo>
                    <a:cubicBezTo>
                      <a:pt x="4007" y="153581"/>
                      <a:pt x="62" y="135309"/>
                      <a:pt x="25" y="117549"/>
                    </a:cubicBezTo>
                    <a:cubicBezTo>
                      <a:pt x="-30" y="78372"/>
                      <a:pt x="25" y="39195"/>
                      <a:pt x="7" y="18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任意多边形: 形状 19">
                <a:extLst>
                  <a:ext uri="{FF2B5EF4-FFF2-40B4-BE49-F238E27FC236}">
                    <a16:creationId xmlns:a16="http://schemas.microsoft.com/office/drawing/2014/main" id="{263BBDB7-B566-4DB1-9146-7A133A624D7D}"/>
                  </a:ext>
                </a:extLst>
              </p:cNvPr>
              <p:cNvSpPr/>
              <p:nvPr/>
            </p:nvSpPr>
            <p:spPr>
              <a:xfrm>
                <a:off x="7942172" y="1945992"/>
                <a:ext cx="166208" cy="193873"/>
              </a:xfrm>
              <a:custGeom>
                <a:avLst/>
                <a:gdLst>
                  <a:gd name="connsiteX0" fmla="*/ 37628 w 166208"/>
                  <a:gd name="connsiteY0" fmla="*/ 20393 h 193873"/>
                  <a:gd name="connsiteX1" fmla="*/ 115399 w 166208"/>
                  <a:gd name="connsiteY1" fmla="*/ 1683 h 193873"/>
                  <a:gd name="connsiteX2" fmla="*/ 166412 w 166208"/>
                  <a:gd name="connsiteY2" fmla="*/ 29081 h 193873"/>
                  <a:gd name="connsiteX3" fmla="*/ 126851 w 166208"/>
                  <a:gd name="connsiteY3" fmla="*/ 68441 h 193873"/>
                  <a:gd name="connsiteX4" fmla="*/ 96787 w 166208"/>
                  <a:gd name="connsiteY4" fmla="*/ 56187 h 193873"/>
                  <a:gd name="connsiteX5" fmla="*/ 62851 w 166208"/>
                  <a:gd name="connsiteY5" fmla="*/ 74806 h 193873"/>
                  <a:gd name="connsiteX6" fmla="*/ 60459 w 166208"/>
                  <a:gd name="connsiteY6" fmla="*/ 116086 h 193873"/>
                  <a:gd name="connsiteX7" fmla="*/ 91490 w 166208"/>
                  <a:gd name="connsiteY7" fmla="*/ 138564 h 193873"/>
                  <a:gd name="connsiteX8" fmla="*/ 127015 w 166208"/>
                  <a:gd name="connsiteY8" fmla="*/ 126822 h 193873"/>
                  <a:gd name="connsiteX9" fmla="*/ 166485 w 166208"/>
                  <a:gd name="connsiteY9" fmla="*/ 166402 h 193873"/>
                  <a:gd name="connsiteX10" fmla="*/ 102266 w 166208"/>
                  <a:gd name="connsiteY10" fmla="*/ 194934 h 193873"/>
                  <a:gd name="connsiteX11" fmla="*/ 25610 w 166208"/>
                  <a:gd name="connsiteY11" fmla="*/ 163585 h 193873"/>
                  <a:gd name="connsiteX12" fmla="*/ 441 w 166208"/>
                  <a:gd name="connsiteY12" fmla="*/ 88541 h 193873"/>
                  <a:gd name="connsiteX13" fmla="*/ 37628 w 166208"/>
                  <a:gd name="connsiteY13" fmla="*/ 20393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08" h="193873">
                    <a:moveTo>
                      <a:pt x="37628" y="20393"/>
                    </a:moveTo>
                    <a:cubicBezTo>
                      <a:pt x="59308" y="3420"/>
                      <a:pt x="88385" y="-3494"/>
                      <a:pt x="115399" y="1683"/>
                    </a:cubicBezTo>
                    <a:cubicBezTo>
                      <a:pt x="134577" y="5304"/>
                      <a:pt x="153206" y="14504"/>
                      <a:pt x="166412" y="29081"/>
                    </a:cubicBezTo>
                    <a:cubicBezTo>
                      <a:pt x="153024" y="41994"/>
                      <a:pt x="140147" y="55437"/>
                      <a:pt x="126851" y="68441"/>
                    </a:cubicBezTo>
                    <a:cubicBezTo>
                      <a:pt x="118979" y="60540"/>
                      <a:pt x="107965" y="55857"/>
                      <a:pt x="96787" y="56187"/>
                    </a:cubicBezTo>
                    <a:cubicBezTo>
                      <a:pt x="83271" y="56095"/>
                      <a:pt x="70176" y="63521"/>
                      <a:pt x="62851" y="74806"/>
                    </a:cubicBezTo>
                    <a:cubicBezTo>
                      <a:pt x="54760" y="86822"/>
                      <a:pt x="53865" y="103210"/>
                      <a:pt x="60459" y="116086"/>
                    </a:cubicBezTo>
                    <a:cubicBezTo>
                      <a:pt x="66395" y="127993"/>
                      <a:pt x="78267" y="136772"/>
                      <a:pt x="91490" y="138564"/>
                    </a:cubicBezTo>
                    <a:cubicBezTo>
                      <a:pt x="104403" y="140741"/>
                      <a:pt x="117572" y="135583"/>
                      <a:pt x="127015" y="126822"/>
                    </a:cubicBezTo>
                    <a:cubicBezTo>
                      <a:pt x="140056" y="140119"/>
                      <a:pt x="153280" y="153251"/>
                      <a:pt x="166485" y="166402"/>
                    </a:cubicBezTo>
                    <a:cubicBezTo>
                      <a:pt x="149700" y="183576"/>
                      <a:pt x="126230" y="193910"/>
                      <a:pt x="102266" y="194934"/>
                    </a:cubicBezTo>
                    <a:cubicBezTo>
                      <a:pt x="73737" y="196580"/>
                      <a:pt x="44788" y="184820"/>
                      <a:pt x="25610" y="163585"/>
                    </a:cubicBezTo>
                    <a:cubicBezTo>
                      <a:pt x="7035" y="143686"/>
                      <a:pt x="-2189" y="115611"/>
                      <a:pt x="441" y="88541"/>
                    </a:cubicBezTo>
                    <a:cubicBezTo>
                      <a:pt x="2669" y="61966"/>
                      <a:pt x="16496" y="36616"/>
                      <a:pt x="37628" y="20393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任意多边形: 形状 20">
                <a:extLst>
                  <a:ext uri="{FF2B5EF4-FFF2-40B4-BE49-F238E27FC236}">
                    <a16:creationId xmlns:a16="http://schemas.microsoft.com/office/drawing/2014/main" id="{D16F38FC-DE4A-4400-A16A-E9A72EEA9DBF}"/>
                  </a:ext>
                </a:extLst>
              </p:cNvPr>
              <p:cNvSpPr/>
              <p:nvPr/>
            </p:nvSpPr>
            <p:spPr>
              <a:xfrm>
                <a:off x="8125140" y="1945956"/>
                <a:ext cx="193605" cy="193873"/>
              </a:xfrm>
              <a:custGeom>
                <a:avLst/>
                <a:gdLst>
                  <a:gd name="connsiteX0" fmla="*/ 82147 w 193605"/>
                  <a:gd name="connsiteY0" fmla="*/ 1225 h 193873"/>
                  <a:gd name="connsiteX1" fmla="*/ 157214 w 193605"/>
                  <a:gd name="connsiteY1" fmla="*/ 20612 h 193873"/>
                  <a:gd name="connsiteX2" fmla="*/ 193944 w 193605"/>
                  <a:gd name="connsiteY2" fmla="*/ 85011 h 193873"/>
                  <a:gd name="connsiteX3" fmla="*/ 178145 w 193605"/>
                  <a:gd name="connsiteY3" fmla="*/ 152080 h 193873"/>
                  <a:gd name="connsiteX4" fmla="*/ 109343 w 193605"/>
                  <a:gd name="connsiteY4" fmla="*/ 194385 h 193873"/>
                  <a:gd name="connsiteX5" fmla="*/ 34823 w 193605"/>
                  <a:gd name="connsiteY5" fmla="*/ 172473 h 193873"/>
                  <a:gd name="connsiteX6" fmla="*/ 10 w 193605"/>
                  <a:gd name="connsiteY6" fmla="*/ 97741 h 193873"/>
                  <a:gd name="connsiteX7" fmla="*/ 20321 w 193605"/>
                  <a:gd name="connsiteY7" fmla="*/ 37841 h 193873"/>
                  <a:gd name="connsiteX8" fmla="*/ 82147 w 193605"/>
                  <a:gd name="connsiteY8" fmla="*/ 1225 h 193873"/>
                  <a:gd name="connsiteX9" fmla="*/ 90073 w 193605"/>
                  <a:gd name="connsiteY9" fmla="*/ 56789 h 193873"/>
                  <a:gd name="connsiteX10" fmla="*/ 56357 w 193605"/>
                  <a:gd name="connsiteY10" fmla="*/ 103538 h 193873"/>
                  <a:gd name="connsiteX11" fmla="*/ 101872 w 193605"/>
                  <a:gd name="connsiteY11" fmla="*/ 138801 h 193873"/>
                  <a:gd name="connsiteX12" fmla="*/ 138584 w 193605"/>
                  <a:gd name="connsiteY12" fmla="*/ 95966 h 193873"/>
                  <a:gd name="connsiteX13" fmla="*/ 90073 w 193605"/>
                  <a:gd name="connsiteY13" fmla="*/ 56789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3605" h="193873">
                    <a:moveTo>
                      <a:pt x="82147" y="1225"/>
                    </a:moveTo>
                    <a:cubicBezTo>
                      <a:pt x="108411" y="-3092"/>
                      <a:pt x="136301" y="4151"/>
                      <a:pt x="157214" y="20612"/>
                    </a:cubicBezTo>
                    <a:cubicBezTo>
                      <a:pt x="177305" y="36103"/>
                      <a:pt x="190766" y="59844"/>
                      <a:pt x="193944" y="85011"/>
                    </a:cubicBezTo>
                    <a:cubicBezTo>
                      <a:pt x="196994" y="108294"/>
                      <a:pt x="191406" y="132674"/>
                      <a:pt x="178145" y="152080"/>
                    </a:cubicBezTo>
                    <a:cubicBezTo>
                      <a:pt x="162712" y="175217"/>
                      <a:pt x="136995" y="191220"/>
                      <a:pt x="109343" y="194385"/>
                    </a:cubicBezTo>
                    <a:cubicBezTo>
                      <a:pt x="82914" y="197805"/>
                      <a:pt x="55188" y="189739"/>
                      <a:pt x="34823" y="172473"/>
                    </a:cubicBezTo>
                    <a:cubicBezTo>
                      <a:pt x="12960" y="154348"/>
                      <a:pt x="-337" y="126200"/>
                      <a:pt x="10" y="97741"/>
                    </a:cubicBezTo>
                    <a:cubicBezTo>
                      <a:pt x="-318" y="76213"/>
                      <a:pt x="7115" y="54796"/>
                      <a:pt x="20321" y="37841"/>
                    </a:cubicBezTo>
                    <a:cubicBezTo>
                      <a:pt x="35279" y="18362"/>
                      <a:pt x="57855" y="4864"/>
                      <a:pt x="82147" y="1225"/>
                    </a:cubicBezTo>
                    <a:moveTo>
                      <a:pt x="90073" y="56789"/>
                    </a:moveTo>
                    <a:cubicBezTo>
                      <a:pt x="68832" y="60210"/>
                      <a:pt x="52741" y="82212"/>
                      <a:pt x="56357" y="103538"/>
                    </a:cubicBezTo>
                    <a:cubicBezTo>
                      <a:pt x="59097" y="124901"/>
                      <a:pt x="80466" y="141655"/>
                      <a:pt x="101872" y="138801"/>
                    </a:cubicBezTo>
                    <a:cubicBezTo>
                      <a:pt x="122694" y="136753"/>
                      <a:pt x="140009" y="117018"/>
                      <a:pt x="138584" y="95966"/>
                    </a:cubicBezTo>
                    <a:cubicBezTo>
                      <a:pt x="138493" y="71769"/>
                      <a:pt x="113708" y="51851"/>
                      <a:pt x="90073" y="56789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4" name="矩形 17" descr="e7d195523061f1c01ef2b70529884c179423570dbaad84926380ABC1F97BAEF0C8FC051856578EAB7874501A1FFE158C4981707381814BCC4D9A8E3554438DEE4FBCF5A5B4D2A8B0989AB57E8BAC65EBA34ED8FB1A48FECAC0ED8A4DF70CC7B90FD7A086B1F16DEEBEB2C5CF2C88846FC5891EC4571F9415002F4432C631761E04B37734D4BF7664">
              <a:extLst>
                <a:ext uri="{FF2B5EF4-FFF2-40B4-BE49-F238E27FC236}">
                  <a16:creationId xmlns:a16="http://schemas.microsoft.com/office/drawing/2014/main" id="{6F6327AA-489E-49F4-B6CB-7D612C2A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3966" y="2771480"/>
              <a:ext cx="6484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Empowering Every </a:t>
              </a:r>
              <a:r>
                <a:rPr lang="en-US" altLang="zh-CN" dirty="0" err="1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IoT</a:t>
              </a:r>
              <a:r>
                <a:rPr lang="en-US" altLang="zh-CN" dirty="0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 Device with Our Technology</a:t>
              </a: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46B1D4DB-9919-4A65-B724-1C444AB29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7245" y="-477820"/>
              <a:ext cx="1955401" cy="1955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7B1D689B-2C81-463E-8733-CA6A03A15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29775" y="-304800"/>
              <a:ext cx="609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A81DADC2-2F8C-4201-B48E-151DC3FA3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93074" y="759840"/>
              <a:ext cx="927100" cy="92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D3514C9C-8006-424A-920F-34A18B2006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40654" y="2187120"/>
              <a:ext cx="647700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614C5D1E-EE71-4DBA-B27E-C26CD6CFA2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3166" y="3503385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DA282149-599E-4D1E-AC72-8BF473F581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15648" y="1848791"/>
              <a:ext cx="673100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AD218628-068D-45FE-B454-117C85F14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80464" y="262590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08F0A311-CC9C-46B7-940B-2DB427C83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2289" y="4211330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5EC1D467-B637-477D-9231-19DDBCBDB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88874" y="4970263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2BE26B7C-4D94-4230-AD1C-270531B0C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80464" y="6085704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359F101-0154-404A-981C-2E40CC010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66311" y="3909976"/>
              <a:ext cx="901700" cy="90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399B160D-3450-4B35-B099-C659DC892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3615" y="694960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0C8B9C4D-A380-4E36-B3B2-5A310FC67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75674" y="5641204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290F7793-DEFB-4C94-BB91-4A53D490E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964" y="4849159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E254E733-2D20-4AF0-A75A-AE53874F6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7254" y="6563046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2CE64653-8FF9-43A6-AF46-9746513FD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19066" y="5352351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838825E1-500D-4BBF-ADA5-B6045F17FA1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220645" y="-477820"/>
              <a:ext cx="1955401" cy="1955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72B36CA7-1596-43F2-A754-62CC66D5124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52626" y="-304800"/>
              <a:ext cx="609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20CE0FCD-DC6B-4483-AC03-E578BB745D4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328173" y="759840"/>
              <a:ext cx="927100" cy="92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76903C98-9C5B-4BE4-AEF9-051473949F2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203647" y="2187120"/>
              <a:ext cx="647700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5FCFC05A-CDF5-449D-85D1-F5AF4A5BE08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446965" y="3503385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1A82554B-3F84-40C2-A056-A8DC8E2CB58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296747" y="1848791"/>
              <a:ext cx="673100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A77133B3-F8D8-4167-A0BA-FA5FD8345A5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97137" y="262590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D088B50D-63FA-40E5-8EE7-AF2070EC34B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269288" y="4211330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65E36DC0-2973-48A5-864D-E5220E1A5C6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20527" y="4970263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56413943-3B68-48EA-87F6-D0DF6B1B85F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13037" y="6085704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E9F8AF0A-AB72-47AB-9A00-E902234077B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23990" y="3909976"/>
              <a:ext cx="901700" cy="90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479B43A4-4B4B-485A-BE1E-C4BBD99ED9D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22686" y="694960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6275A0ED-1221-429D-A3C4-AEABEF7403E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772673" y="5641204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F9DE70C-DA11-4307-9667-A28ECDCCA5A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4237" y="4849159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98EFCF22-3CA5-4FD3-83D2-24C0CA589E2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203647" y="4027788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74F13507-5D88-41D5-A0C5-714B6A1DE30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686247" y="6563046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112B2179-4C63-4970-9287-C1FC797D336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17235" y="5352351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B77F072E-F65D-4F88-815D-EB974DA2A71F}"/>
                </a:ext>
              </a:extLst>
            </p:cNvPr>
            <p:cNvGrpSpPr/>
            <p:nvPr/>
          </p:nvGrpSpPr>
          <p:grpSpPr>
            <a:xfrm>
              <a:off x="10402575" y="956270"/>
              <a:ext cx="577780" cy="633081"/>
              <a:chOff x="10348951" y="860289"/>
              <a:chExt cx="699114" cy="766028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211" name="任意多边形: 形状 63">
                <a:extLst>
                  <a:ext uri="{FF2B5EF4-FFF2-40B4-BE49-F238E27FC236}">
                    <a16:creationId xmlns:a16="http://schemas.microsoft.com/office/drawing/2014/main" id="{FFA0F422-0A9D-4BC0-9B0C-43BA05ECFFE6}"/>
                  </a:ext>
                </a:extLst>
              </p:cNvPr>
              <p:cNvSpPr/>
              <p:nvPr/>
            </p:nvSpPr>
            <p:spPr>
              <a:xfrm rot="21596871">
                <a:off x="10482100" y="1210194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任意多边形: 形状 65">
                <a:extLst>
                  <a:ext uri="{FF2B5EF4-FFF2-40B4-BE49-F238E27FC236}">
                    <a16:creationId xmlns:a16="http://schemas.microsoft.com/office/drawing/2014/main" id="{5D27F98E-E674-413A-940F-893059976CE7}"/>
                  </a:ext>
                </a:extLst>
              </p:cNvPr>
              <p:cNvSpPr/>
              <p:nvPr/>
            </p:nvSpPr>
            <p:spPr>
              <a:xfrm rot="21596871">
                <a:off x="10481949" y="1043736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任意多边形: 形状 66">
                <a:extLst>
                  <a:ext uri="{FF2B5EF4-FFF2-40B4-BE49-F238E27FC236}">
                    <a16:creationId xmlns:a16="http://schemas.microsoft.com/office/drawing/2014/main" id="{A9B0D00B-F0EE-46C8-B391-717BF2853452}"/>
                  </a:ext>
                </a:extLst>
              </p:cNvPr>
              <p:cNvSpPr/>
              <p:nvPr/>
            </p:nvSpPr>
            <p:spPr>
              <a:xfrm rot="21596871">
                <a:off x="10548881" y="1426527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任意多边形: 形状 64">
                <a:extLst>
                  <a:ext uri="{FF2B5EF4-FFF2-40B4-BE49-F238E27FC236}">
                    <a16:creationId xmlns:a16="http://schemas.microsoft.com/office/drawing/2014/main" id="{C3AD5F84-9A06-4C84-9005-14A9EEEF9B7E}"/>
                  </a:ext>
                </a:extLst>
              </p:cNvPr>
              <p:cNvSpPr/>
              <p:nvPr/>
            </p:nvSpPr>
            <p:spPr>
              <a:xfrm rot="21596871">
                <a:off x="10348951" y="860621"/>
                <a:ext cx="332912" cy="765696"/>
              </a:xfrm>
              <a:custGeom>
                <a:avLst/>
                <a:gdLst>
                  <a:gd name="connsiteX0" fmla="*/ 1778889 w 2541270"/>
                  <a:gd name="connsiteY0" fmla="*/ 4089410 h 5844921"/>
                  <a:gd name="connsiteX1" fmla="*/ 2033016 w 2541270"/>
                  <a:gd name="connsiteY1" fmla="*/ 4447223 h 5844921"/>
                  <a:gd name="connsiteX2" fmla="*/ 1651826 w 2541270"/>
                  <a:gd name="connsiteY2" fmla="*/ 4828413 h 5844921"/>
                  <a:gd name="connsiteX3" fmla="*/ 1270635 w 2541270"/>
                  <a:gd name="connsiteY3" fmla="*/ 4447223 h 5844921"/>
                  <a:gd name="connsiteX4" fmla="*/ 1524762 w 2541270"/>
                  <a:gd name="connsiteY4" fmla="*/ 4089410 h 5844921"/>
                  <a:gd name="connsiteX5" fmla="*/ 1524762 w 2541270"/>
                  <a:gd name="connsiteY5" fmla="*/ 3303651 h 5844921"/>
                  <a:gd name="connsiteX6" fmla="*/ 2541270 w 2541270"/>
                  <a:gd name="connsiteY6" fmla="*/ 3303651 h 5844921"/>
                  <a:gd name="connsiteX7" fmla="*/ 2541270 w 2541270"/>
                  <a:gd name="connsiteY7" fmla="*/ 2287143 h 5844921"/>
                  <a:gd name="connsiteX8" fmla="*/ 1778889 w 2541270"/>
                  <a:gd name="connsiteY8" fmla="*/ 2287143 h 5844921"/>
                  <a:gd name="connsiteX9" fmla="*/ 1778889 w 2541270"/>
                  <a:gd name="connsiteY9" fmla="*/ 1651826 h 5844921"/>
                  <a:gd name="connsiteX10" fmla="*/ 1501384 w 2541270"/>
                  <a:gd name="connsiteY10" fmla="*/ 1651826 h 5844921"/>
                  <a:gd name="connsiteX11" fmla="*/ 1143572 w 2541270"/>
                  <a:gd name="connsiteY11" fmla="*/ 1905953 h 5844921"/>
                  <a:gd name="connsiteX12" fmla="*/ 762381 w 2541270"/>
                  <a:gd name="connsiteY12" fmla="*/ 1524762 h 5844921"/>
                  <a:gd name="connsiteX13" fmla="*/ 1143572 w 2541270"/>
                  <a:gd name="connsiteY13" fmla="*/ 1143572 h 5844921"/>
                  <a:gd name="connsiteX14" fmla="*/ 1501384 w 2541270"/>
                  <a:gd name="connsiteY14" fmla="*/ 1397699 h 5844921"/>
                  <a:gd name="connsiteX15" fmla="*/ 2033016 w 2541270"/>
                  <a:gd name="connsiteY15" fmla="*/ 1397699 h 5844921"/>
                  <a:gd name="connsiteX16" fmla="*/ 2033016 w 2541270"/>
                  <a:gd name="connsiteY16" fmla="*/ 2033016 h 5844921"/>
                  <a:gd name="connsiteX17" fmla="*/ 2541270 w 2541270"/>
                  <a:gd name="connsiteY17" fmla="*/ 2033016 h 5844921"/>
                  <a:gd name="connsiteX18" fmla="*/ 2541270 w 2541270"/>
                  <a:gd name="connsiteY18" fmla="*/ 659092 h 5844921"/>
                  <a:gd name="connsiteX19" fmla="*/ 1951815 w 2541270"/>
                  <a:gd name="connsiteY19" fmla="*/ 0 h 5844921"/>
                  <a:gd name="connsiteX20" fmla="*/ 920813 w 2541270"/>
                  <a:gd name="connsiteY20" fmla="*/ 649910 h 5844921"/>
                  <a:gd name="connsiteX21" fmla="*/ 0 w 2541270"/>
                  <a:gd name="connsiteY21" fmla="*/ 2033016 h 5844921"/>
                  <a:gd name="connsiteX22" fmla="*/ 123738 w 2541270"/>
                  <a:gd name="connsiteY22" fmla="*/ 2668334 h 5844921"/>
                  <a:gd name="connsiteX23" fmla="*/ 785759 w 2541270"/>
                  <a:gd name="connsiteY23" fmla="*/ 2668334 h 5844921"/>
                  <a:gd name="connsiteX24" fmla="*/ 1143572 w 2541270"/>
                  <a:gd name="connsiteY24" fmla="*/ 2414207 h 5844921"/>
                  <a:gd name="connsiteX25" fmla="*/ 1524762 w 2541270"/>
                  <a:gd name="connsiteY25" fmla="*/ 2795397 h 5844921"/>
                  <a:gd name="connsiteX26" fmla="*/ 1143572 w 2541270"/>
                  <a:gd name="connsiteY26" fmla="*/ 3176588 h 5844921"/>
                  <a:gd name="connsiteX27" fmla="*/ 785759 w 2541270"/>
                  <a:gd name="connsiteY27" fmla="*/ 2922461 h 5844921"/>
                  <a:gd name="connsiteX28" fmla="*/ 164785 w 2541270"/>
                  <a:gd name="connsiteY28" fmla="*/ 2922461 h 5844921"/>
                  <a:gd name="connsiteX29" fmla="*/ 0 w 2541270"/>
                  <a:gd name="connsiteY29" fmla="*/ 3430715 h 5844921"/>
                  <a:gd name="connsiteX30" fmla="*/ 585783 w 2541270"/>
                  <a:gd name="connsiteY30" fmla="*/ 4259655 h 5844921"/>
                  <a:gd name="connsiteX31" fmla="*/ 600524 w 2541270"/>
                  <a:gd name="connsiteY31" fmla="*/ 4923860 h 5844921"/>
                  <a:gd name="connsiteX32" fmla="*/ 1302649 w 2541270"/>
                  <a:gd name="connsiteY32" fmla="*/ 5332746 h 5844921"/>
                  <a:gd name="connsiteX33" fmla="*/ 2078878 w 2541270"/>
                  <a:gd name="connsiteY33" fmla="*/ 5844921 h 5844921"/>
                  <a:gd name="connsiteX34" fmla="*/ 2541270 w 2541270"/>
                  <a:gd name="connsiteY34" fmla="*/ 5251892 h 5844921"/>
                  <a:gd name="connsiteX35" fmla="*/ 2541270 w 2541270"/>
                  <a:gd name="connsiteY35" fmla="*/ 3557778 h 5844921"/>
                  <a:gd name="connsiteX36" fmla="*/ 1778889 w 2541270"/>
                  <a:gd name="connsiteY36" fmla="*/ 3557778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41270" h="5844921">
                    <a:moveTo>
                      <a:pt x="1778889" y="4089410"/>
                    </a:moveTo>
                    <a:cubicBezTo>
                      <a:pt x="1926402" y="4142022"/>
                      <a:pt x="2033016" y="4281792"/>
                      <a:pt x="2033016" y="4447223"/>
                    </a:cubicBezTo>
                    <a:cubicBezTo>
                      <a:pt x="2033016" y="4657374"/>
                      <a:pt x="1861977" y="4828413"/>
                      <a:pt x="1651826" y="4828413"/>
                    </a:cubicBezTo>
                    <a:cubicBezTo>
                      <a:pt x="1441674" y="4828413"/>
                      <a:pt x="1270635" y="4657374"/>
                      <a:pt x="1270635" y="4447223"/>
                    </a:cubicBezTo>
                    <a:cubicBezTo>
                      <a:pt x="1270635" y="4281792"/>
                      <a:pt x="1377249" y="4142022"/>
                      <a:pt x="1524762" y="4089410"/>
                    </a:cubicBezTo>
                    <a:lnTo>
                      <a:pt x="1524762" y="3303651"/>
                    </a:lnTo>
                    <a:lnTo>
                      <a:pt x="2541270" y="3303651"/>
                    </a:lnTo>
                    <a:lnTo>
                      <a:pt x="2541270" y="2287143"/>
                    </a:lnTo>
                    <a:lnTo>
                      <a:pt x="1778889" y="2287143"/>
                    </a:lnTo>
                    <a:lnTo>
                      <a:pt x="1778889" y="1651826"/>
                    </a:lnTo>
                    <a:lnTo>
                      <a:pt x="1501384" y="1651826"/>
                    </a:lnTo>
                    <a:cubicBezTo>
                      <a:pt x="1448772" y="1799338"/>
                      <a:pt x="1309002" y="1905953"/>
                      <a:pt x="1143572" y="1905953"/>
                    </a:cubicBezTo>
                    <a:cubicBezTo>
                      <a:pt x="933420" y="1905953"/>
                      <a:pt x="762381" y="1734913"/>
                      <a:pt x="762381" y="1524762"/>
                    </a:cubicBezTo>
                    <a:cubicBezTo>
                      <a:pt x="762381" y="1314611"/>
                      <a:pt x="933420" y="1143572"/>
                      <a:pt x="1143572" y="1143572"/>
                    </a:cubicBezTo>
                    <a:cubicBezTo>
                      <a:pt x="1309002" y="1143572"/>
                      <a:pt x="1448772" y="1250186"/>
                      <a:pt x="1501384" y="1397699"/>
                    </a:cubicBezTo>
                    <a:lnTo>
                      <a:pt x="2033016" y="1397699"/>
                    </a:lnTo>
                    <a:lnTo>
                      <a:pt x="2033016" y="2033016"/>
                    </a:lnTo>
                    <a:lnTo>
                      <a:pt x="2541270" y="2033016"/>
                    </a:lnTo>
                    <a:lnTo>
                      <a:pt x="2541270" y="659092"/>
                    </a:lnTo>
                    <a:cubicBezTo>
                      <a:pt x="2541270" y="44323"/>
                      <a:pt x="2318512" y="0"/>
                      <a:pt x="1951815" y="0"/>
                    </a:cubicBezTo>
                    <a:cubicBezTo>
                      <a:pt x="1433534" y="0"/>
                      <a:pt x="1054776" y="315475"/>
                      <a:pt x="920813" y="649910"/>
                    </a:cubicBezTo>
                    <a:cubicBezTo>
                      <a:pt x="398463" y="764416"/>
                      <a:pt x="0" y="1353077"/>
                      <a:pt x="0" y="2033016"/>
                    </a:cubicBezTo>
                    <a:cubicBezTo>
                      <a:pt x="0" y="2236169"/>
                      <a:pt x="39410" y="2439768"/>
                      <a:pt x="123738" y="2668334"/>
                    </a:cubicBezTo>
                    <a:lnTo>
                      <a:pt x="785759" y="2668334"/>
                    </a:lnTo>
                    <a:cubicBezTo>
                      <a:pt x="838371" y="2520821"/>
                      <a:pt x="978141" y="2414207"/>
                      <a:pt x="1143572" y="2414207"/>
                    </a:cubicBezTo>
                    <a:cubicBezTo>
                      <a:pt x="1353723" y="2414207"/>
                      <a:pt x="1524762" y="2585246"/>
                      <a:pt x="1524762" y="2795397"/>
                    </a:cubicBezTo>
                    <a:cubicBezTo>
                      <a:pt x="1524762" y="3005548"/>
                      <a:pt x="1353723" y="3176588"/>
                      <a:pt x="1143572" y="3176588"/>
                    </a:cubicBezTo>
                    <a:cubicBezTo>
                      <a:pt x="978141" y="3176588"/>
                      <a:pt x="838371" y="3069973"/>
                      <a:pt x="785759" y="2922461"/>
                    </a:cubicBezTo>
                    <a:lnTo>
                      <a:pt x="164785" y="2922461"/>
                    </a:lnTo>
                    <a:cubicBezTo>
                      <a:pt x="71424" y="3049921"/>
                      <a:pt x="0" y="3206716"/>
                      <a:pt x="0" y="3430715"/>
                    </a:cubicBezTo>
                    <a:cubicBezTo>
                      <a:pt x="0" y="3783713"/>
                      <a:pt x="220971" y="4091445"/>
                      <a:pt x="585783" y="4259655"/>
                    </a:cubicBezTo>
                    <a:cubicBezTo>
                      <a:pt x="484479" y="4495269"/>
                      <a:pt x="488698" y="4727160"/>
                      <a:pt x="600524" y="4923860"/>
                    </a:cubicBezTo>
                    <a:cubicBezTo>
                      <a:pt x="731906" y="5154957"/>
                      <a:pt x="995662" y="5306688"/>
                      <a:pt x="1302649" y="5332746"/>
                    </a:cubicBezTo>
                    <a:cubicBezTo>
                      <a:pt x="1451701" y="5734237"/>
                      <a:pt x="1852099" y="5844921"/>
                      <a:pt x="2078878" y="5844921"/>
                    </a:cubicBezTo>
                    <a:cubicBezTo>
                      <a:pt x="2289823" y="5844921"/>
                      <a:pt x="2541270" y="5741980"/>
                      <a:pt x="2541270" y="5251892"/>
                    </a:cubicBezTo>
                    <a:lnTo>
                      <a:pt x="2541270" y="3557778"/>
                    </a:lnTo>
                    <a:lnTo>
                      <a:pt x="1778889" y="35577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任意多边形: 形状 67">
                <a:extLst>
                  <a:ext uri="{FF2B5EF4-FFF2-40B4-BE49-F238E27FC236}">
                    <a16:creationId xmlns:a16="http://schemas.microsoft.com/office/drawing/2014/main" id="{69EF09BB-EE74-4495-9995-F84FCE977F87}"/>
                  </a:ext>
                </a:extLst>
              </p:cNvPr>
              <p:cNvSpPr/>
              <p:nvPr/>
            </p:nvSpPr>
            <p:spPr>
              <a:xfrm rot="21596871">
                <a:off x="10715153" y="860289"/>
                <a:ext cx="332912" cy="765696"/>
              </a:xfrm>
              <a:custGeom>
                <a:avLst/>
                <a:gdLst>
                  <a:gd name="connsiteX0" fmla="*/ 2541270 w 2541270"/>
                  <a:gd name="connsiteY0" fmla="*/ 2033016 h 5844921"/>
                  <a:gd name="connsiteX1" fmla="*/ 1620457 w 2541270"/>
                  <a:gd name="connsiteY1" fmla="*/ 650059 h 5844921"/>
                  <a:gd name="connsiteX2" fmla="*/ 589456 w 2541270"/>
                  <a:gd name="connsiteY2" fmla="*/ 0 h 5844921"/>
                  <a:gd name="connsiteX3" fmla="*/ 0 w 2541270"/>
                  <a:gd name="connsiteY3" fmla="*/ 659092 h 5844921"/>
                  <a:gd name="connsiteX4" fmla="*/ 0 w 2541270"/>
                  <a:gd name="connsiteY4" fmla="*/ 1397699 h 5844921"/>
                  <a:gd name="connsiteX5" fmla="*/ 1039886 w 2541270"/>
                  <a:gd name="connsiteY5" fmla="*/ 1397699 h 5844921"/>
                  <a:gd name="connsiteX6" fmla="*/ 1473937 w 2541270"/>
                  <a:gd name="connsiteY6" fmla="*/ 1151066 h 5844921"/>
                  <a:gd name="connsiteX7" fmla="*/ 1772288 w 2541270"/>
                  <a:gd name="connsiteY7" fmla="*/ 1452991 h 5844921"/>
                  <a:gd name="connsiteX8" fmla="*/ 1397699 w 2541270"/>
                  <a:gd name="connsiteY8" fmla="*/ 1905953 h 5844921"/>
                  <a:gd name="connsiteX9" fmla="*/ 1039886 w 2541270"/>
                  <a:gd name="connsiteY9" fmla="*/ 1651826 h 5844921"/>
                  <a:gd name="connsiteX10" fmla="*/ 0 w 2541270"/>
                  <a:gd name="connsiteY10" fmla="*/ 1651826 h 5844921"/>
                  <a:gd name="connsiteX11" fmla="*/ 0 w 2541270"/>
                  <a:gd name="connsiteY11" fmla="*/ 4320159 h 5844921"/>
                  <a:gd name="connsiteX12" fmla="*/ 531632 w 2541270"/>
                  <a:gd name="connsiteY12" fmla="*/ 4320159 h 5844921"/>
                  <a:gd name="connsiteX13" fmla="*/ 965683 w 2541270"/>
                  <a:gd name="connsiteY13" fmla="*/ 4073527 h 5844921"/>
                  <a:gd name="connsiteX14" fmla="*/ 1264034 w 2541270"/>
                  <a:gd name="connsiteY14" fmla="*/ 4375452 h 5844921"/>
                  <a:gd name="connsiteX15" fmla="*/ 889445 w 2541270"/>
                  <a:gd name="connsiteY15" fmla="*/ 4828413 h 5844921"/>
                  <a:gd name="connsiteX16" fmla="*/ 531632 w 2541270"/>
                  <a:gd name="connsiteY16" fmla="*/ 4574286 h 5844921"/>
                  <a:gd name="connsiteX17" fmla="*/ 0 w 2541270"/>
                  <a:gd name="connsiteY17" fmla="*/ 4574286 h 5844921"/>
                  <a:gd name="connsiteX18" fmla="*/ 0 w 2541270"/>
                  <a:gd name="connsiteY18" fmla="*/ 5252041 h 5844921"/>
                  <a:gd name="connsiteX19" fmla="*/ 462392 w 2541270"/>
                  <a:gd name="connsiteY19" fmla="*/ 5844921 h 5844921"/>
                  <a:gd name="connsiteX20" fmla="*/ 1238472 w 2541270"/>
                  <a:gd name="connsiteY20" fmla="*/ 5332746 h 5844921"/>
                  <a:gd name="connsiteX21" fmla="*/ 1940647 w 2541270"/>
                  <a:gd name="connsiteY21" fmla="*/ 4923860 h 5844921"/>
                  <a:gd name="connsiteX22" fmla="*/ 2026812 w 2541270"/>
                  <a:gd name="connsiteY22" fmla="*/ 4620148 h 5844921"/>
                  <a:gd name="connsiteX23" fmla="*/ 1917765 w 2541270"/>
                  <a:gd name="connsiteY23" fmla="*/ 4245559 h 5844921"/>
                  <a:gd name="connsiteX24" fmla="*/ 1905953 w 2541270"/>
                  <a:gd name="connsiteY24" fmla="*/ 4193096 h 5844921"/>
                  <a:gd name="connsiteX25" fmla="*/ 1905953 w 2541270"/>
                  <a:gd name="connsiteY25" fmla="*/ 3684842 h 5844921"/>
                  <a:gd name="connsiteX26" fmla="*/ 762381 w 2541270"/>
                  <a:gd name="connsiteY26" fmla="*/ 3684842 h 5844921"/>
                  <a:gd name="connsiteX27" fmla="*/ 762381 w 2541270"/>
                  <a:gd name="connsiteY27" fmla="*/ 3026146 h 5844921"/>
                  <a:gd name="connsiteX28" fmla="*/ 515749 w 2541270"/>
                  <a:gd name="connsiteY28" fmla="*/ 2592096 h 5844921"/>
                  <a:gd name="connsiteX29" fmla="*/ 817674 w 2541270"/>
                  <a:gd name="connsiteY29" fmla="*/ 2293744 h 5844921"/>
                  <a:gd name="connsiteX30" fmla="*/ 1270635 w 2541270"/>
                  <a:gd name="connsiteY30" fmla="*/ 2668334 h 5844921"/>
                  <a:gd name="connsiteX31" fmla="*/ 1016508 w 2541270"/>
                  <a:gd name="connsiteY31" fmla="*/ 3026146 h 5844921"/>
                  <a:gd name="connsiteX32" fmla="*/ 1016508 w 2541270"/>
                  <a:gd name="connsiteY32" fmla="*/ 3430715 h 5844921"/>
                  <a:gd name="connsiteX33" fmla="*/ 2160080 w 2541270"/>
                  <a:gd name="connsiteY33" fmla="*/ 3430715 h 5844921"/>
                  <a:gd name="connsiteX34" fmla="*/ 2160080 w 2541270"/>
                  <a:gd name="connsiteY34" fmla="*/ 4137555 h 5844921"/>
                  <a:gd name="connsiteX35" fmla="*/ 2541270 w 2541270"/>
                  <a:gd name="connsiteY35" fmla="*/ 3430715 h 5844921"/>
                  <a:gd name="connsiteX36" fmla="*/ 2335189 w 2541270"/>
                  <a:gd name="connsiteY36" fmla="*/ 2869451 h 5844921"/>
                  <a:gd name="connsiteX37" fmla="*/ 2541270 w 2541270"/>
                  <a:gd name="connsiteY37" fmla="*/ 2033016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41270" h="5844921">
                    <a:moveTo>
                      <a:pt x="2541270" y="2033016"/>
                    </a:moveTo>
                    <a:cubicBezTo>
                      <a:pt x="2541270" y="1353077"/>
                      <a:pt x="2142807" y="764565"/>
                      <a:pt x="1620457" y="650059"/>
                    </a:cubicBezTo>
                    <a:cubicBezTo>
                      <a:pt x="1486395" y="315475"/>
                      <a:pt x="1107736" y="0"/>
                      <a:pt x="589456" y="0"/>
                    </a:cubicBezTo>
                    <a:cubicBezTo>
                      <a:pt x="222758" y="0"/>
                      <a:pt x="0" y="44323"/>
                      <a:pt x="0" y="659092"/>
                    </a:cubicBezTo>
                    <a:lnTo>
                      <a:pt x="0" y="1397699"/>
                    </a:lnTo>
                    <a:lnTo>
                      <a:pt x="1039886" y="1397699"/>
                    </a:lnTo>
                    <a:cubicBezTo>
                      <a:pt x="1100489" y="1227950"/>
                      <a:pt x="1276343" y="1112451"/>
                      <a:pt x="1473937" y="1151066"/>
                    </a:cubicBezTo>
                    <a:cubicBezTo>
                      <a:pt x="1623236" y="1180301"/>
                      <a:pt x="1744691" y="1303294"/>
                      <a:pt x="1772288" y="1452991"/>
                    </a:cubicBezTo>
                    <a:cubicBezTo>
                      <a:pt x="1816611" y="1694511"/>
                      <a:pt x="1631376" y="1905953"/>
                      <a:pt x="1397699" y="1905953"/>
                    </a:cubicBezTo>
                    <a:cubicBezTo>
                      <a:pt x="1232268" y="1905953"/>
                      <a:pt x="1092498" y="1799338"/>
                      <a:pt x="1039886" y="1651826"/>
                    </a:cubicBezTo>
                    <a:lnTo>
                      <a:pt x="0" y="1651826"/>
                    </a:lnTo>
                    <a:lnTo>
                      <a:pt x="0" y="4320159"/>
                    </a:lnTo>
                    <a:lnTo>
                      <a:pt x="531632" y="4320159"/>
                    </a:lnTo>
                    <a:cubicBezTo>
                      <a:pt x="592235" y="4150410"/>
                      <a:pt x="768089" y="4034911"/>
                      <a:pt x="965683" y="4073527"/>
                    </a:cubicBezTo>
                    <a:cubicBezTo>
                      <a:pt x="1114982" y="4102761"/>
                      <a:pt x="1236437" y="4225755"/>
                      <a:pt x="1264034" y="4375452"/>
                    </a:cubicBezTo>
                    <a:cubicBezTo>
                      <a:pt x="1308357" y="4616972"/>
                      <a:pt x="1123122" y="4828413"/>
                      <a:pt x="889445" y="4828413"/>
                    </a:cubicBezTo>
                    <a:cubicBezTo>
                      <a:pt x="724014" y="4828413"/>
                      <a:pt x="584244" y="4721799"/>
                      <a:pt x="531632" y="4574286"/>
                    </a:cubicBezTo>
                    <a:lnTo>
                      <a:pt x="0" y="4574286"/>
                    </a:lnTo>
                    <a:lnTo>
                      <a:pt x="0" y="5252041"/>
                    </a:lnTo>
                    <a:cubicBezTo>
                      <a:pt x="0" y="5742129"/>
                      <a:pt x="251447" y="5844921"/>
                      <a:pt x="462392" y="5844921"/>
                    </a:cubicBezTo>
                    <a:cubicBezTo>
                      <a:pt x="689171" y="5844921"/>
                      <a:pt x="1089718" y="5734237"/>
                      <a:pt x="1238472" y="5332746"/>
                    </a:cubicBezTo>
                    <a:cubicBezTo>
                      <a:pt x="1545460" y="5306688"/>
                      <a:pt x="1809265" y="5154957"/>
                      <a:pt x="1940647" y="4923860"/>
                    </a:cubicBezTo>
                    <a:cubicBezTo>
                      <a:pt x="1994252" y="4829555"/>
                      <a:pt x="2022742" y="4727160"/>
                      <a:pt x="2026812" y="4620148"/>
                    </a:cubicBezTo>
                    <a:cubicBezTo>
                      <a:pt x="2031874" y="4487774"/>
                      <a:pt x="1975341" y="4364880"/>
                      <a:pt x="1917765" y="4245559"/>
                    </a:cubicBezTo>
                    <a:cubicBezTo>
                      <a:pt x="1910271" y="4229676"/>
                      <a:pt x="1905953" y="4212006"/>
                      <a:pt x="1905953" y="4193096"/>
                    </a:cubicBezTo>
                    <a:lnTo>
                      <a:pt x="1905953" y="3684842"/>
                    </a:lnTo>
                    <a:lnTo>
                      <a:pt x="762381" y="3684842"/>
                    </a:lnTo>
                    <a:lnTo>
                      <a:pt x="762381" y="3026146"/>
                    </a:lnTo>
                    <a:cubicBezTo>
                      <a:pt x="592632" y="2965642"/>
                      <a:pt x="477133" y="2789689"/>
                      <a:pt x="515749" y="2592096"/>
                    </a:cubicBezTo>
                    <a:cubicBezTo>
                      <a:pt x="544983" y="2442796"/>
                      <a:pt x="667977" y="2321341"/>
                      <a:pt x="817674" y="2293744"/>
                    </a:cubicBezTo>
                    <a:cubicBezTo>
                      <a:pt x="1059193" y="2249421"/>
                      <a:pt x="1270635" y="2434656"/>
                      <a:pt x="1270635" y="2668334"/>
                    </a:cubicBezTo>
                    <a:cubicBezTo>
                      <a:pt x="1270635" y="2833764"/>
                      <a:pt x="1164021" y="2973534"/>
                      <a:pt x="1016508" y="3026146"/>
                    </a:cubicBezTo>
                    <a:lnTo>
                      <a:pt x="1016508" y="3430715"/>
                    </a:lnTo>
                    <a:lnTo>
                      <a:pt x="2160080" y="3430715"/>
                    </a:lnTo>
                    <a:lnTo>
                      <a:pt x="2160080" y="4137555"/>
                    </a:lnTo>
                    <a:cubicBezTo>
                      <a:pt x="2400210" y="3961453"/>
                      <a:pt x="2541270" y="3710999"/>
                      <a:pt x="2541270" y="3430715"/>
                    </a:cubicBezTo>
                    <a:cubicBezTo>
                      <a:pt x="2541270" y="3174702"/>
                      <a:pt x="2448008" y="3006442"/>
                      <a:pt x="2335189" y="2869451"/>
                    </a:cubicBezTo>
                    <a:cubicBezTo>
                      <a:pt x="2477341" y="2554622"/>
                      <a:pt x="2541270" y="2293744"/>
                      <a:pt x="2541270" y="20330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任意多边形: 形状 68">
                <a:extLst>
                  <a:ext uri="{FF2B5EF4-FFF2-40B4-BE49-F238E27FC236}">
                    <a16:creationId xmlns:a16="http://schemas.microsoft.com/office/drawing/2014/main" id="{4E2C63D1-8473-48B5-89D7-CD215F02AC47}"/>
                  </a:ext>
                </a:extLst>
              </p:cNvPr>
              <p:cNvSpPr/>
              <p:nvPr/>
            </p:nvSpPr>
            <p:spPr>
              <a:xfrm rot="21596871">
                <a:off x="10814999" y="1193245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任意多边形: 形状 69">
                <a:extLst>
                  <a:ext uri="{FF2B5EF4-FFF2-40B4-BE49-F238E27FC236}">
                    <a16:creationId xmlns:a16="http://schemas.microsoft.com/office/drawing/2014/main" id="{BE075477-2A17-4FB4-BECA-F0754BFABBEB}"/>
                  </a:ext>
                </a:extLst>
              </p:cNvPr>
              <p:cNvSpPr/>
              <p:nvPr/>
            </p:nvSpPr>
            <p:spPr>
              <a:xfrm rot="21596871">
                <a:off x="10881443" y="1043375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任意多边形: 形状 70">
                <a:extLst>
                  <a:ext uri="{FF2B5EF4-FFF2-40B4-BE49-F238E27FC236}">
                    <a16:creationId xmlns:a16="http://schemas.microsoft.com/office/drawing/2014/main" id="{20519BCA-6AD8-4477-AC35-18CD75C95590}"/>
                  </a:ext>
                </a:extLst>
              </p:cNvPr>
              <p:cNvSpPr/>
              <p:nvPr/>
            </p:nvSpPr>
            <p:spPr>
              <a:xfrm rot="21596871">
                <a:off x="10815209" y="1426283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9" name="图形 199">
              <a:extLst>
                <a:ext uri="{FF2B5EF4-FFF2-40B4-BE49-F238E27FC236}">
                  <a16:creationId xmlns:a16="http://schemas.microsoft.com/office/drawing/2014/main" id="{A7719F38-3BFC-498E-9161-2CA769C80B2F}"/>
                </a:ext>
              </a:extLst>
            </p:cNvPr>
            <p:cNvSpPr/>
            <p:nvPr/>
          </p:nvSpPr>
          <p:spPr>
            <a:xfrm>
              <a:off x="1324158" y="5659274"/>
              <a:ext cx="541854" cy="541854"/>
            </a:xfrm>
            <a:custGeom>
              <a:avLst/>
              <a:gdLst>
                <a:gd name="connsiteX0" fmla="*/ 571 w 1715244"/>
                <a:gd name="connsiteY0" fmla="*/ 312420 h 1715244"/>
                <a:gd name="connsiteX1" fmla="*/ 318014 w 1715244"/>
                <a:gd name="connsiteY1" fmla="*/ 5880 h 1715244"/>
                <a:gd name="connsiteX2" fmla="*/ 624554 w 1715244"/>
                <a:gd name="connsiteY2" fmla="*/ 312420 h 1715244"/>
                <a:gd name="connsiteX3" fmla="*/ 616553 w 1715244"/>
                <a:gd name="connsiteY3" fmla="*/ 366713 h 1715244"/>
                <a:gd name="connsiteX4" fmla="*/ 367093 w 1715244"/>
                <a:gd name="connsiteY4" fmla="*/ 210788 h 1715244"/>
                <a:gd name="connsiteX5" fmla="*/ 260985 w 1715244"/>
                <a:gd name="connsiteY5" fmla="*/ 207930 h 1715244"/>
                <a:gd name="connsiteX6" fmla="*/ 258127 w 1715244"/>
                <a:gd name="connsiteY6" fmla="*/ 210788 h 1715244"/>
                <a:gd name="connsiteX7" fmla="*/ 203644 w 1715244"/>
                <a:gd name="connsiteY7" fmla="*/ 249841 h 1715244"/>
                <a:gd name="connsiteX8" fmla="*/ 196744 w 1715244"/>
                <a:gd name="connsiteY8" fmla="*/ 359812 h 1715244"/>
                <a:gd name="connsiteX9" fmla="*/ 203644 w 1715244"/>
                <a:gd name="connsiteY9" fmla="*/ 366713 h 1715244"/>
                <a:gd name="connsiteX10" fmla="*/ 367379 w 1715244"/>
                <a:gd name="connsiteY10" fmla="*/ 623888 h 1715244"/>
                <a:gd name="connsiteX11" fmla="*/ 312610 w 1715244"/>
                <a:gd name="connsiteY11" fmla="*/ 623888 h 1715244"/>
                <a:gd name="connsiteX12" fmla="*/ 571 w 1715244"/>
                <a:gd name="connsiteY12" fmla="*/ 312420 h 1715244"/>
                <a:gd name="connsiteX13" fmla="*/ 1098994 w 1715244"/>
                <a:gd name="connsiteY13" fmla="*/ 374809 h 1715244"/>
                <a:gd name="connsiteX14" fmla="*/ 1090993 w 1715244"/>
                <a:gd name="connsiteY14" fmla="*/ 312420 h 1715244"/>
                <a:gd name="connsiteX15" fmla="*/ 1402651 w 1715244"/>
                <a:gd name="connsiteY15" fmla="*/ 0 h 1715244"/>
                <a:gd name="connsiteX16" fmla="*/ 1715071 w 1715244"/>
                <a:gd name="connsiteY16" fmla="*/ 311658 h 1715244"/>
                <a:gd name="connsiteX17" fmla="*/ 1403413 w 1715244"/>
                <a:gd name="connsiteY17" fmla="*/ 624078 h 1715244"/>
                <a:gd name="connsiteX18" fmla="*/ 1402937 w 1715244"/>
                <a:gd name="connsiteY18" fmla="*/ 624078 h 1715244"/>
                <a:gd name="connsiteX19" fmla="*/ 1348454 w 1715244"/>
                <a:gd name="connsiteY19" fmla="*/ 616077 h 1715244"/>
                <a:gd name="connsiteX20" fmla="*/ 1512189 w 1715244"/>
                <a:gd name="connsiteY20" fmla="*/ 358902 h 1715244"/>
                <a:gd name="connsiteX21" fmla="*/ 1514966 w 1715244"/>
                <a:gd name="connsiteY21" fmla="*/ 252522 h 1715244"/>
                <a:gd name="connsiteX22" fmla="*/ 1512189 w 1715244"/>
                <a:gd name="connsiteY22" fmla="*/ 249745 h 1715244"/>
                <a:gd name="connsiteX23" fmla="*/ 1465231 w 1715244"/>
                <a:gd name="connsiteY23" fmla="*/ 202692 h 1715244"/>
                <a:gd name="connsiteX24" fmla="*/ 1359125 w 1715244"/>
                <a:gd name="connsiteY24" fmla="*/ 199736 h 1715244"/>
                <a:gd name="connsiteX25" fmla="*/ 1356169 w 1715244"/>
                <a:gd name="connsiteY25" fmla="*/ 202692 h 1715244"/>
                <a:gd name="connsiteX26" fmla="*/ 1098994 w 1715244"/>
                <a:gd name="connsiteY26" fmla="*/ 374713 h 1715244"/>
                <a:gd name="connsiteX27" fmla="*/ 616077 w 1715244"/>
                <a:gd name="connsiteY27" fmla="*/ 1348931 h 1715244"/>
                <a:gd name="connsiteX28" fmla="*/ 624078 w 1715244"/>
                <a:gd name="connsiteY28" fmla="*/ 1403223 h 1715244"/>
                <a:gd name="connsiteX29" fmla="*/ 312420 w 1715244"/>
                <a:gd name="connsiteY29" fmla="*/ 1715643 h 1715244"/>
                <a:gd name="connsiteX30" fmla="*/ 0 w 1715244"/>
                <a:gd name="connsiteY30" fmla="*/ 1403985 h 1715244"/>
                <a:gd name="connsiteX31" fmla="*/ 311658 w 1715244"/>
                <a:gd name="connsiteY31" fmla="*/ 1091565 h 1715244"/>
                <a:gd name="connsiteX32" fmla="*/ 312039 w 1715244"/>
                <a:gd name="connsiteY32" fmla="*/ 1091565 h 1715244"/>
                <a:gd name="connsiteX33" fmla="*/ 366522 w 1715244"/>
                <a:gd name="connsiteY33" fmla="*/ 1099661 h 1715244"/>
                <a:gd name="connsiteX34" fmla="*/ 202787 w 1715244"/>
                <a:gd name="connsiteY34" fmla="*/ 1364742 h 1715244"/>
                <a:gd name="connsiteX35" fmla="*/ 202787 w 1715244"/>
                <a:gd name="connsiteY35" fmla="*/ 1481614 h 1715244"/>
                <a:gd name="connsiteX36" fmla="*/ 257270 w 1715244"/>
                <a:gd name="connsiteY36" fmla="*/ 1528667 h 1715244"/>
                <a:gd name="connsiteX37" fmla="*/ 366331 w 1715244"/>
                <a:gd name="connsiteY37" fmla="*/ 1528667 h 1715244"/>
                <a:gd name="connsiteX38" fmla="*/ 616077 w 1715244"/>
                <a:gd name="connsiteY38" fmla="*/ 1348931 h 1715244"/>
                <a:gd name="connsiteX39" fmla="*/ 1457992 w 1715244"/>
                <a:gd name="connsiteY39" fmla="*/ 1411796 h 1715244"/>
                <a:gd name="connsiteX40" fmla="*/ 1457992 w 1715244"/>
                <a:gd name="connsiteY40" fmla="*/ 305276 h 1715244"/>
                <a:gd name="connsiteX41" fmla="*/ 1410938 w 1715244"/>
                <a:gd name="connsiteY41" fmla="*/ 257651 h 1715244"/>
                <a:gd name="connsiteX42" fmla="*/ 323638 w 1715244"/>
                <a:gd name="connsiteY42" fmla="*/ 276520 h 1715244"/>
                <a:gd name="connsiteX43" fmla="*/ 312610 w 1715244"/>
                <a:gd name="connsiteY43" fmla="*/ 265652 h 1715244"/>
                <a:gd name="connsiteX44" fmla="*/ 258127 w 1715244"/>
                <a:gd name="connsiteY44" fmla="*/ 313277 h 1715244"/>
                <a:gd name="connsiteX45" fmla="*/ 258127 w 1715244"/>
                <a:gd name="connsiteY45" fmla="*/ 1419511 h 1715244"/>
                <a:gd name="connsiteX46" fmla="*/ 312610 w 1715244"/>
                <a:gd name="connsiteY46" fmla="*/ 1458563 h 1715244"/>
                <a:gd name="connsiteX47" fmla="*/ 1418939 w 1715244"/>
                <a:gd name="connsiteY47" fmla="*/ 1458563 h 1715244"/>
                <a:gd name="connsiteX48" fmla="*/ 857917 w 1715244"/>
                <a:gd name="connsiteY48" fmla="*/ 1021271 h 1715244"/>
                <a:gd name="connsiteX49" fmla="*/ 694277 w 1715244"/>
                <a:gd name="connsiteY49" fmla="*/ 858012 h 1715244"/>
                <a:gd name="connsiteX50" fmla="*/ 857536 w 1715244"/>
                <a:gd name="connsiteY50" fmla="*/ 694373 h 1715244"/>
                <a:gd name="connsiteX51" fmla="*/ 1021175 w 1715244"/>
                <a:gd name="connsiteY51" fmla="*/ 857631 h 1715244"/>
                <a:gd name="connsiteX52" fmla="*/ 1021175 w 1715244"/>
                <a:gd name="connsiteY52" fmla="*/ 858107 h 1715244"/>
                <a:gd name="connsiteX53" fmla="*/ 865047 w 1715244"/>
                <a:gd name="connsiteY53" fmla="*/ 1021741 h 1715244"/>
                <a:gd name="connsiteX54" fmla="*/ 857821 w 1715244"/>
                <a:gd name="connsiteY54" fmla="*/ 1021747 h 1715244"/>
                <a:gd name="connsiteX55" fmla="*/ 1715167 w 1715244"/>
                <a:gd name="connsiteY55" fmla="*/ 1403318 h 1715244"/>
                <a:gd name="connsiteX56" fmla="*/ 1397724 w 1715244"/>
                <a:gd name="connsiteY56" fmla="*/ 1709858 h 1715244"/>
                <a:gd name="connsiteX57" fmla="*/ 1091184 w 1715244"/>
                <a:gd name="connsiteY57" fmla="*/ 1403318 h 1715244"/>
                <a:gd name="connsiteX58" fmla="*/ 1099185 w 1715244"/>
                <a:gd name="connsiteY58" fmla="*/ 1349026 h 1715244"/>
                <a:gd name="connsiteX59" fmla="*/ 1364170 w 1715244"/>
                <a:gd name="connsiteY59" fmla="*/ 1512379 h 1715244"/>
                <a:gd name="connsiteX60" fmla="*/ 1470001 w 1715244"/>
                <a:gd name="connsiteY60" fmla="*/ 1515515 h 1715244"/>
                <a:gd name="connsiteX61" fmla="*/ 1473136 w 1715244"/>
                <a:gd name="connsiteY61" fmla="*/ 1512379 h 1715244"/>
                <a:gd name="connsiteX62" fmla="*/ 1520095 w 1715244"/>
                <a:gd name="connsiteY62" fmla="*/ 1465326 h 1715244"/>
                <a:gd name="connsiteX63" fmla="*/ 1523010 w 1715244"/>
                <a:gd name="connsiteY63" fmla="*/ 1359085 h 1715244"/>
                <a:gd name="connsiteX64" fmla="*/ 1520095 w 1715244"/>
                <a:gd name="connsiteY64" fmla="*/ 1356170 h 1715244"/>
                <a:gd name="connsiteX65" fmla="*/ 1356360 w 1715244"/>
                <a:gd name="connsiteY65" fmla="*/ 1091089 h 1715244"/>
                <a:gd name="connsiteX66" fmla="*/ 1410843 w 1715244"/>
                <a:gd name="connsiteY66" fmla="*/ 1083088 h 1715244"/>
                <a:gd name="connsiteX67" fmla="*/ 1715643 w 1715244"/>
                <a:gd name="connsiteY67" fmla="*/ 1403318 h 17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15244" h="1715244">
                  <a:moveTo>
                    <a:pt x="571" y="312420"/>
                  </a:moveTo>
                  <a:cubicBezTo>
                    <a:pt x="3582" y="140112"/>
                    <a:pt x="145706" y="2869"/>
                    <a:pt x="318014" y="5880"/>
                  </a:cubicBezTo>
                  <a:cubicBezTo>
                    <a:pt x="486080" y="8817"/>
                    <a:pt x="621617" y="144354"/>
                    <a:pt x="624554" y="312420"/>
                  </a:cubicBezTo>
                  <a:cubicBezTo>
                    <a:pt x="626467" y="330902"/>
                    <a:pt x="623716" y="349568"/>
                    <a:pt x="616553" y="366713"/>
                  </a:cubicBezTo>
                  <a:cubicBezTo>
                    <a:pt x="522458" y="334735"/>
                    <a:pt x="437065" y="281360"/>
                    <a:pt x="367093" y="210788"/>
                  </a:cubicBezTo>
                  <a:cubicBezTo>
                    <a:pt x="338581" y="180698"/>
                    <a:pt x="291075" y="179419"/>
                    <a:pt x="260985" y="207930"/>
                  </a:cubicBezTo>
                  <a:cubicBezTo>
                    <a:pt x="260007" y="208857"/>
                    <a:pt x="259054" y="209810"/>
                    <a:pt x="258127" y="210788"/>
                  </a:cubicBezTo>
                  <a:lnTo>
                    <a:pt x="203644" y="249841"/>
                  </a:lnTo>
                  <a:cubicBezTo>
                    <a:pt x="171371" y="278303"/>
                    <a:pt x="168282" y="327539"/>
                    <a:pt x="196744" y="359812"/>
                  </a:cubicBezTo>
                  <a:cubicBezTo>
                    <a:pt x="198898" y="362254"/>
                    <a:pt x="201202" y="364559"/>
                    <a:pt x="203644" y="366713"/>
                  </a:cubicBezTo>
                  <a:cubicBezTo>
                    <a:pt x="277499" y="438522"/>
                    <a:pt x="333566" y="526585"/>
                    <a:pt x="367379" y="623888"/>
                  </a:cubicBezTo>
                  <a:lnTo>
                    <a:pt x="312610" y="623888"/>
                  </a:lnTo>
                  <a:cubicBezTo>
                    <a:pt x="140455" y="623993"/>
                    <a:pt x="782" y="484575"/>
                    <a:pt x="571" y="312420"/>
                  </a:cubicBezTo>
                  <a:close/>
                  <a:moveTo>
                    <a:pt x="1098994" y="374809"/>
                  </a:moveTo>
                  <a:cubicBezTo>
                    <a:pt x="1092415" y="354704"/>
                    <a:pt x="1089700" y="333535"/>
                    <a:pt x="1090993" y="312420"/>
                  </a:cubicBezTo>
                  <a:cubicBezTo>
                    <a:pt x="1090783" y="140086"/>
                    <a:pt x="1230317" y="211"/>
                    <a:pt x="1402651" y="0"/>
                  </a:cubicBezTo>
                  <a:cubicBezTo>
                    <a:pt x="1574985" y="-210"/>
                    <a:pt x="1714861" y="139324"/>
                    <a:pt x="1715071" y="311658"/>
                  </a:cubicBezTo>
                  <a:cubicBezTo>
                    <a:pt x="1715281" y="483992"/>
                    <a:pt x="1575747" y="623867"/>
                    <a:pt x="1403413" y="624078"/>
                  </a:cubicBezTo>
                  <a:cubicBezTo>
                    <a:pt x="1403254" y="624078"/>
                    <a:pt x="1403096" y="624078"/>
                    <a:pt x="1402937" y="624078"/>
                  </a:cubicBezTo>
                  <a:cubicBezTo>
                    <a:pt x="1384435" y="624856"/>
                    <a:pt x="1365951" y="622142"/>
                    <a:pt x="1348454" y="616077"/>
                  </a:cubicBezTo>
                  <a:cubicBezTo>
                    <a:pt x="1381954" y="518623"/>
                    <a:pt x="1438064" y="430492"/>
                    <a:pt x="1512189" y="358902"/>
                  </a:cubicBezTo>
                  <a:cubicBezTo>
                    <a:pt x="1542332" y="330293"/>
                    <a:pt x="1543575" y="282665"/>
                    <a:pt x="1514966" y="252522"/>
                  </a:cubicBezTo>
                  <a:cubicBezTo>
                    <a:pt x="1514064" y="251573"/>
                    <a:pt x="1513139" y="250647"/>
                    <a:pt x="1512189" y="249745"/>
                  </a:cubicBezTo>
                  <a:lnTo>
                    <a:pt x="1465231" y="202692"/>
                  </a:lnTo>
                  <a:cubicBezTo>
                    <a:pt x="1436746" y="172576"/>
                    <a:pt x="1389241" y="171252"/>
                    <a:pt x="1359125" y="199736"/>
                  </a:cubicBezTo>
                  <a:cubicBezTo>
                    <a:pt x="1358113" y="200694"/>
                    <a:pt x="1357127" y="201679"/>
                    <a:pt x="1356169" y="202692"/>
                  </a:cubicBezTo>
                  <a:cubicBezTo>
                    <a:pt x="1283012" y="276898"/>
                    <a:pt x="1195509" y="335428"/>
                    <a:pt x="1098994" y="374713"/>
                  </a:cubicBezTo>
                  <a:close/>
                  <a:moveTo>
                    <a:pt x="616077" y="1348931"/>
                  </a:moveTo>
                  <a:cubicBezTo>
                    <a:pt x="622111" y="1366370"/>
                    <a:pt x="624825" y="1384785"/>
                    <a:pt x="624078" y="1403223"/>
                  </a:cubicBezTo>
                  <a:cubicBezTo>
                    <a:pt x="624288" y="1575557"/>
                    <a:pt x="484754" y="1715432"/>
                    <a:pt x="312420" y="1715643"/>
                  </a:cubicBezTo>
                  <a:cubicBezTo>
                    <a:pt x="140086" y="1715853"/>
                    <a:pt x="211" y="1576319"/>
                    <a:pt x="0" y="1403985"/>
                  </a:cubicBezTo>
                  <a:cubicBezTo>
                    <a:pt x="-210" y="1231651"/>
                    <a:pt x="139324" y="1091776"/>
                    <a:pt x="311658" y="1091565"/>
                  </a:cubicBezTo>
                  <a:cubicBezTo>
                    <a:pt x="311785" y="1091565"/>
                    <a:pt x="311912" y="1091565"/>
                    <a:pt x="312039" y="1091565"/>
                  </a:cubicBezTo>
                  <a:cubicBezTo>
                    <a:pt x="330574" y="1090242"/>
                    <a:pt x="349173" y="1093005"/>
                    <a:pt x="366522" y="1099661"/>
                  </a:cubicBezTo>
                  <a:cubicBezTo>
                    <a:pt x="333004" y="1199414"/>
                    <a:pt x="276980" y="1290114"/>
                    <a:pt x="202787" y="1364742"/>
                  </a:cubicBezTo>
                  <a:cubicBezTo>
                    <a:pt x="171545" y="1397436"/>
                    <a:pt x="171545" y="1448921"/>
                    <a:pt x="202787" y="1481614"/>
                  </a:cubicBezTo>
                  <a:lnTo>
                    <a:pt x="257270" y="1528667"/>
                  </a:lnTo>
                  <a:cubicBezTo>
                    <a:pt x="289909" y="1551909"/>
                    <a:pt x="333692" y="1551909"/>
                    <a:pt x="366331" y="1528667"/>
                  </a:cubicBezTo>
                  <a:cubicBezTo>
                    <a:pt x="434688" y="1450389"/>
                    <a:pt x="520142" y="1388890"/>
                    <a:pt x="616077" y="1348931"/>
                  </a:cubicBezTo>
                  <a:close/>
                  <a:moveTo>
                    <a:pt x="1457992" y="1411796"/>
                  </a:moveTo>
                  <a:cubicBezTo>
                    <a:pt x="1154031" y="1105579"/>
                    <a:pt x="1154031" y="611493"/>
                    <a:pt x="1457992" y="305276"/>
                  </a:cubicBezTo>
                  <a:lnTo>
                    <a:pt x="1410938" y="257651"/>
                  </a:lnTo>
                  <a:cubicBezTo>
                    <a:pt x="1115899" y="563111"/>
                    <a:pt x="629098" y="571559"/>
                    <a:pt x="323638" y="276520"/>
                  </a:cubicBezTo>
                  <a:cubicBezTo>
                    <a:pt x="319925" y="272935"/>
                    <a:pt x="316250" y="269312"/>
                    <a:pt x="312610" y="265652"/>
                  </a:cubicBezTo>
                  <a:lnTo>
                    <a:pt x="258127" y="313277"/>
                  </a:lnTo>
                  <a:cubicBezTo>
                    <a:pt x="562054" y="619396"/>
                    <a:pt x="562054" y="1113392"/>
                    <a:pt x="258127" y="1419511"/>
                  </a:cubicBezTo>
                  <a:lnTo>
                    <a:pt x="312610" y="1458563"/>
                  </a:lnTo>
                  <a:cubicBezTo>
                    <a:pt x="618676" y="1154417"/>
                    <a:pt x="1112874" y="1154417"/>
                    <a:pt x="1418939" y="1458563"/>
                  </a:cubicBezTo>
                  <a:close/>
                  <a:moveTo>
                    <a:pt x="857917" y="1021271"/>
                  </a:moveTo>
                  <a:cubicBezTo>
                    <a:pt x="767646" y="1021376"/>
                    <a:pt x="694382" y="948282"/>
                    <a:pt x="694277" y="858012"/>
                  </a:cubicBezTo>
                  <a:cubicBezTo>
                    <a:pt x="694172" y="767742"/>
                    <a:pt x="767266" y="694478"/>
                    <a:pt x="857536" y="694373"/>
                  </a:cubicBezTo>
                  <a:cubicBezTo>
                    <a:pt x="947806" y="694268"/>
                    <a:pt x="1021070" y="767361"/>
                    <a:pt x="1021175" y="857631"/>
                  </a:cubicBezTo>
                  <a:cubicBezTo>
                    <a:pt x="1021175" y="857790"/>
                    <a:pt x="1021175" y="857949"/>
                    <a:pt x="1021175" y="858107"/>
                  </a:cubicBezTo>
                  <a:cubicBezTo>
                    <a:pt x="1023248" y="946407"/>
                    <a:pt x="953347" y="1019668"/>
                    <a:pt x="865047" y="1021741"/>
                  </a:cubicBezTo>
                  <a:cubicBezTo>
                    <a:pt x="862639" y="1021797"/>
                    <a:pt x="860230" y="1021799"/>
                    <a:pt x="857821" y="1021747"/>
                  </a:cubicBezTo>
                  <a:close/>
                  <a:moveTo>
                    <a:pt x="1715167" y="1403318"/>
                  </a:moveTo>
                  <a:cubicBezTo>
                    <a:pt x="1712156" y="1575626"/>
                    <a:pt x="1570032" y="1712869"/>
                    <a:pt x="1397724" y="1709858"/>
                  </a:cubicBezTo>
                  <a:cubicBezTo>
                    <a:pt x="1229658" y="1706921"/>
                    <a:pt x="1094120" y="1571384"/>
                    <a:pt x="1091184" y="1403318"/>
                  </a:cubicBezTo>
                  <a:cubicBezTo>
                    <a:pt x="1089861" y="1384854"/>
                    <a:pt x="1092592" y="1366324"/>
                    <a:pt x="1099185" y="1349026"/>
                  </a:cubicBezTo>
                  <a:cubicBezTo>
                    <a:pt x="1198880" y="1382418"/>
                    <a:pt x="1289550" y="1438312"/>
                    <a:pt x="1364170" y="1512379"/>
                  </a:cubicBezTo>
                  <a:cubicBezTo>
                    <a:pt x="1392529" y="1542470"/>
                    <a:pt x="1439911" y="1543873"/>
                    <a:pt x="1470001" y="1515515"/>
                  </a:cubicBezTo>
                  <a:cubicBezTo>
                    <a:pt x="1471077" y="1514501"/>
                    <a:pt x="1472122" y="1513455"/>
                    <a:pt x="1473136" y="1512379"/>
                  </a:cubicBezTo>
                  <a:lnTo>
                    <a:pt x="1520095" y="1465326"/>
                  </a:lnTo>
                  <a:cubicBezTo>
                    <a:pt x="1550237" y="1436793"/>
                    <a:pt x="1551542" y="1389227"/>
                    <a:pt x="1523010" y="1359085"/>
                  </a:cubicBezTo>
                  <a:cubicBezTo>
                    <a:pt x="1522065" y="1358087"/>
                    <a:pt x="1521093" y="1357114"/>
                    <a:pt x="1520095" y="1356170"/>
                  </a:cubicBezTo>
                  <a:cubicBezTo>
                    <a:pt x="1444300" y="1282818"/>
                    <a:pt x="1388020" y="1191702"/>
                    <a:pt x="1356360" y="1091089"/>
                  </a:cubicBezTo>
                  <a:cubicBezTo>
                    <a:pt x="1372171" y="1091089"/>
                    <a:pt x="1395412" y="1083088"/>
                    <a:pt x="1410843" y="1083088"/>
                  </a:cubicBezTo>
                  <a:cubicBezTo>
                    <a:pt x="1580706" y="1093370"/>
                    <a:pt x="1713755" y="1233155"/>
                    <a:pt x="1715643" y="1403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0" dist="190500" dir="5400000" algn="ctr" rotWithShape="0">
                <a:srgbClr val="8F0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4E7537EF-8FE2-4819-BA00-12198C257E23}"/>
                </a:ext>
              </a:extLst>
            </p:cNvPr>
            <p:cNvGrpSpPr/>
            <p:nvPr/>
          </p:nvGrpSpPr>
          <p:grpSpPr>
            <a:xfrm>
              <a:off x="1207510" y="991591"/>
              <a:ext cx="586053" cy="562439"/>
              <a:chOff x="11221763" y="4040869"/>
              <a:chExt cx="737686" cy="707962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204" name="任意多边形: 形状 73">
                <a:extLst>
                  <a:ext uri="{FF2B5EF4-FFF2-40B4-BE49-F238E27FC236}">
                    <a16:creationId xmlns:a16="http://schemas.microsoft.com/office/drawing/2014/main" id="{90C0411B-0003-4FAD-B929-586660265E32}"/>
                  </a:ext>
                </a:extLst>
              </p:cNvPr>
              <p:cNvSpPr/>
              <p:nvPr/>
            </p:nvSpPr>
            <p:spPr>
              <a:xfrm>
                <a:off x="11750613" y="4230663"/>
                <a:ext cx="207871" cy="79834"/>
              </a:xfrm>
              <a:custGeom>
                <a:avLst/>
                <a:gdLst>
                  <a:gd name="connsiteX0" fmla="*/ 0 w 1753476"/>
                  <a:gd name="connsiteY0" fmla="*/ 42437 h 673436"/>
                  <a:gd name="connsiteX1" fmla="*/ 508502 w 1753476"/>
                  <a:gd name="connsiteY1" fmla="*/ 686143 h 673436"/>
                  <a:gd name="connsiteX2" fmla="*/ 1765041 w 1753476"/>
                  <a:gd name="connsiteY2" fmla="*/ 0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3476" h="673436">
                    <a:moveTo>
                      <a:pt x="0" y="42437"/>
                    </a:moveTo>
                    <a:lnTo>
                      <a:pt x="508502" y="686143"/>
                    </a:lnTo>
                    <a:lnTo>
                      <a:pt x="176504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任意多边形: 形状 74">
                <a:extLst>
                  <a:ext uri="{FF2B5EF4-FFF2-40B4-BE49-F238E27FC236}">
                    <a16:creationId xmlns:a16="http://schemas.microsoft.com/office/drawing/2014/main" id="{284089F3-1C11-4292-A2B5-E696E49E08C5}"/>
                  </a:ext>
                </a:extLst>
              </p:cNvPr>
              <p:cNvSpPr/>
              <p:nvPr/>
            </p:nvSpPr>
            <p:spPr>
              <a:xfrm>
                <a:off x="11750072" y="4040869"/>
                <a:ext cx="209377" cy="79834"/>
              </a:xfrm>
              <a:custGeom>
                <a:avLst/>
                <a:gdLst>
                  <a:gd name="connsiteX0" fmla="*/ 1769607 w 1766182"/>
                  <a:gd name="connsiteY0" fmla="*/ 686143 h 673436"/>
                  <a:gd name="connsiteX1" fmla="*/ 513069 w 1766182"/>
                  <a:gd name="connsiteY1" fmla="*/ 0 h 673436"/>
                  <a:gd name="connsiteX2" fmla="*/ 0 w 1766182"/>
                  <a:gd name="connsiteY2" fmla="*/ 649414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6182" h="673436">
                    <a:moveTo>
                      <a:pt x="1769607" y="686143"/>
                    </a:moveTo>
                    <a:lnTo>
                      <a:pt x="513069" y="0"/>
                    </a:lnTo>
                    <a:lnTo>
                      <a:pt x="0" y="649414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任意多边形: 形状 75">
                <a:extLst>
                  <a:ext uri="{FF2B5EF4-FFF2-40B4-BE49-F238E27FC236}">
                    <a16:creationId xmlns:a16="http://schemas.microsoft.com/office/drawing/2014/main" id="{30D7954F-CBDC-450A-8026-EA1395D15C07}"/>
                  </a:ext>
                </a:extLst>
              </p:cNvPr>
              <p:cNvSpPr/>
              <p:nvPr/>
            </p:nvSpPr>
            <p:spPr>
              <a:xfrm>
                <a:off x="11282015" y="4613264"/>
                <a:ext cx="542272" cy="135567"/>
              </a:xfrm>
              <a:custGeom>
                <a:avLst/>
                <a:gdLst>
                  <a:gd name="connsiteX0" fmla="*/ 4447223 w 4574286"/>
                  <a:gd name="connsiteY0" fmla="*/ 1143572 h 1143571"/>
                  <a:gd name="connsiteX1" fmla="*/ 127064 w 4574286"/>
                  <a:gd name="connsiteY1" fmla="*/ 1143572 h 1143571"/>
                  <a:gd name="connsiteX2" fmla="*/ 0 w 4574286"/>
                  <a:gd name="connsiteY2" fmla="*/ 1016508 h 1143571"/>
                  <a:gd name="connsiteX3" fmla="*/ 0 w 4574286"/>
                  <a:gd name="connsiteY3" fmla="*/ 381191 h 1143571"/>
                  <a:gd name="connsiteX4" fmla="*/ 367094 w 4574286"/>
                  <a:gd name="connsiteY4" fmla="*/ 0 h 1143571"/>
                  <a:gd name="connsiteX5" fmla="*/ 4207192 w 4574286"/>
                  <a:gd name="connsiteY5" fmla="*/ 0 h 1143571"/>
                  <a:gd name="connsiteX6" fmla="*/ 4574286 w 4574286"/>
                  <a:gd name="connsiteY6" fmla="*/ 381191 h 1143571"/>
                  <a:gd name="connsiteX7" fmla="*/ 4574286 w 4574286"/>
                  <a:gd name="connsiteY7" fmla="*/ 1016508 h 1143571"/>
                  <a:gd name="connsiteX8" fmla="*/ 4447223 w 4574286"/>
                  <a:gd name="connsiteY8" fmla="*/ 1143572 h 114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4286" h="1143571">
                    <a:moveTo>
                      <a:pt x="4447223" y="1143572"/>
                    </a:moveTo>
                    <a:lnTo>
                      <a:pt x="127064" y="1143572"/>
                    </a:lnTo>
                    <a:cubicBezTo>
                      <a:pt x="53109" y="1143572"/>
                      <a:pt x="0" y="1090314"/>
                      <a:pt x="0" y="1016508"/>
                    </a:cubicBezTo>
                    <a:lnTo>
                      <a:pt x="0" y="381191"/>
                    </a:lnTo>
                    <a:cubicBezTo>
                      <a:pt x="0" y="167218"/>
                      <a:pt x="161013" y="0"/>
                      <a:pt x="367094" y="0"/>
                    </a:cubicBezTo>
                    <a:lnTo>
                      <a:pt x="4207192" y="0"/>
                    </a:lnTo>
                    <a:cubicBezTo>
                      <a:pt x="4413273" y="0"/>
                      <a:pt x="4574286" y="167218"/>
                      <a:pt x="4574286" y="381191"/>
                    </a:cubicBezTo>
                    <a:lnTo>
                      <a:pt x="4574286" y="1016508"/>
                    </a:lnTo>
                    <a:cubicBezTo>
                      <a:pt x="4574286" y="1090314"/>
                      <a:pt x="4521029" y="1143572"/>
                      <a:pt x="4447223" y="114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任意多边形: 形状 76">
                <a:extLst>
                  <a:ext uri="{FF2B5EF4-FFF2-40B4-BE49-F238E27FC236}">
                    <a16:creationId xmlns:a16="http://schemas.microsoft.com/office/drawing/2014/main" id="{91615BF4-A23C-4BD3-913C-1A02E25C0F62}"/>
                  </a:ext>
                </a:extLst>
              </p:cNvPr>
              <p:cNvSpPr/>
              <p:nvPr/>
            </p:nvSpPr>
            <p:spPr>
              <a:xfrm>
                <a:off x="11628467" y="4070995"/>
                <a:ext cx="135568" cy="210882"/>
              </a:xfrm>
              <a:custGeom>
                <a:avLst/>
                <a:gdLst>
                  <a:gd name="connsiteX0" fmla="*/ 751859 w 1143571"/>
                  <a:gd name="connsiteY0" fmla="*/ 1778889 h 1778889"/>
                  <a:gd name="connsiteX1" fmla="*/ 391862 w 1143571"/>
                  <a:gd name="connsiteY1" fmla="*/ 1778889 h 1778889"/>
                  <a:gd name="connsiteX2" fmla="*/ 0 w 1143571"/>
                  <a:gd name="connsiteY2" fmla="*/ 1387176 h 1778889"/>
                  <a:gd name="connsiteX3" fmla="*/ 0 w 1143571"/>
                  <a:gd name="connsiteY3" fmla="*/ 391713 h 1778889"/>
                  <a:gd name="connsiteX4" fmla="*/ 391862 w 1143571"/>
                  <a:gd name="connsiteY4" fmla="*/ 0 h 1778889"/>
                  <a:gd name="connsiteX5" fmla="*/ 751859 w 1143571"/>
                  <a:gd name="connsiteY5" fmla="*/ 0 h 1778889"/>
                  <a:gd name="connsiteX6" fmla="*/ 1143572 w 1143571"/>
                  <a:gd name="connsiteY6" fmla="*/ 391713 h 1778889"/>
                  <a:gd name="connsiteX7" fmla="*/ 1143572 w 1143571"/>
                  <a:gd name="connsiteY7" fmla="*/ 1387027 h 1778889"/>
                  <a:gd name="connsiteX8" fmla="*/ 751859 w 1143571"/>
                  <a:gd name="connsiteY8" fmla="*/ 1778889 h 177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571" h="1778889">
                    <a:moveTo>
                      <a:pt x="751859" y="1778889"/>
                    </a:moveTo>
                    <a:lnTo>
                      <a:pt x="391862" y="1778889"/>
                    </a:lnTo>
                    <a:cubicBezTo>
                      <a:pt x="175854" y="1778889"/>
                      <a:pt x="0" y="1603184"/>
                      <a:pt x="0" y="1387176"/>
                    </a:cubicBezTo>
                    <a:lnTo>
                      <a:pt x="0" y="391713"/>
                    </a:lnTo>
                    <a:cubicBezTo>
                      <a:pt x="0" y="175705"/>
                      <a:pt x="175854" y="0"/>
                      <a:pt x="391862" y="0"/>
                    </a:cubicBezTo>
                    <a:lnTo>
                      <a:pt x="751859" y="0"/>
                    </a:lnTo>
                    <a:cubicBezTo>
                      <a:pt x="967867" y="0"/>
                      <a:pt x="1143572" y="175705"/>
                      <a:pt x="1143572" y="391713"/>
                    </a:cubicBezTo>
                    <a:lnTo>
                      <a:pt x="1143572" y="1387027"/>
                    </a:lnTo>
                    <a:cubicBezTo>
                      <a:pt x="1143572" y="1603184"/>
                      <a:pt x="967867" y="1778889"/>
                      <a:pt x="751859" y="17788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任意多边形: 形状 77">
                <a:extLst>
                  <a:ext uri="{FF2B5EF4-FFF2-40B4-BE49-F238E27FC236}">
                    <a16:creationId xmlns:a16="http://schemas.microsoft.com/office/drawing/2014/main" id="{358E4F64-8879-4B29-B03A-037E335118A3}"/>
                  </a:ext>
                </a:extLst>
              </p:cNvPr>
              <p:cNvSpPr/>
              <p:nvPr/>
            </p:nvSpPr>
            <p:spPr>
              <a:xfrm>
                <a:off x="11221763" y="4040869"/>
                <a:ext cx="271136" cy="271134"/>
              </a:xfrm>
              <a:custGeom>
                <a:avLst/>
                <a:gdLst>
                  <a:gd name="connsiteX0" fmla="*/ 1143572 w 2287143"/>
                  <a:gd name="connsiteY0" fmla="*/ 0 h 2287143"/>
                  <a:gd name="connsiteX1" fmla="*/ 0 w 2287143"/>
                  <a:gd name="connsiteY1" fmla="*/ 1143572 h 2287143"/>
                  <a:gd name="connsiteX2" fmla="*/ 1143572 w 2287143"/>
                  <a:gd name="connsiteY2" fmla="*/ 2287143 h 2287143"/>
                  <a:gd name="connsiteX3" fmla="*/ 2287143 w 2287143"/>
                  <a:gd name="connsiteY3" fmla="*/ 1143572 h 2287143"/>
                  <a:gd name="connsiteX4" fmla="*/ 1143572 w 2287143"/>
                  <a:gd name="connsiteY4" fmla="*/ 0 h 2287143"/>
                  <a:gd name="connsiteX5" fmla="*/ 1143572 w 2287143"/>
                  <a:gd name="connsiteY5" fmla="*/ 1733523 h 2287143"/>
                  <a:gd name="connsiteX6" fmla="*/ 553719 w 2287143"/>
                  <a:gd name="connsiteY6" fmla="*/ 1143572 h 2287143"/>
                  <a:gd name="connsiteX7" fmla="*/ 1143572 w 2287143"/>
                  <a:gd name="connsiteY7" fmla="*/ 553620 h 2287143"/>
                  <a:gd name="connsiteX8" fmla="*/ 1733424 w 2287143"/>
                  <a:gd name="connsiteY8" fmla="*/ 1143572 h 2287143"/>
                  <a:gd name="connsiteX9" fmla="*/ 1143572 w 2287143"/>
                  <a:gd name="connsiteY9" fmla="*/ 1733523 h 228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143" h="2287143">
                    <a:moveTo>
                      <a:pt x="1143572" y="0"/>
                    </a:moveTo>
                    <a:cubicBezTo>
                      <a:pt x="513069" y="0"/>
                      <a:pt x="0" y="513069"/>
                      <a:pt x="0" y="1143572"/>
                    </a:cubicBezTo>
                    <a:cubicBezTo>
                      <a:pt x="0" y="1774075"/>
                      <a:pt x="513069" y="2287143"/>
                      <a:pt x="1143572" y="2287143"/>
                    </a:cubicBezTo>
                    <a:cubicBezTo>
                      <a:pt x="1774075" y="2287143"/>
                      <a:pt x="2287143" y="1774075"/>
                      <a:pt x="2287143" y="1143572"/>
                    </a:cubicBezTo>
                    <a:cubicBezTo>
                      <a:pt x="2287143" y="513069"/>
                      <a:pt x="1774075" y="0"/>
                      <a:pt x="1143572" y="0"/>
                    </a:cubicBezTo>
                    <a:close/>
                    <a:moveTo>
                      <a:pt x="1143572" y="1733523"/>
                    </a:moveTo>
                    <a:cubicBezTo>
                      <a:pt x="818418" y="1733523"/>
                      <a:pt x="553719" y="1468725"/>
                      <a:pt x="553719" y="1143572"/>
                    </a:cubicBezTo>
                    <a:cubicBezTo>
                      <a:pt x="553719" y="818418"/>
                      <a:pt x="818418" y="553620"/>
                      <a:pt x="1143572" y="553620"/>
                    </a:cubicBezTo>
                    <a:cubicBezTo>
                      <a:pt x="1468725" y="553620"/>
                      <a:pt x="1733424" y="818418"/>
                      <a:pt x="1733424" y="1143572"/>
                    </a:cubicBezTo>
                    <a:cubicBezTo>
                      <a:pt x="1733424" y="1468725"/>
                      <a:pt x="1468725" y="1733523"/>
                      <a:pt x="1143572" y="17335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任意多边形: 形状 78">
                <a:extLst>
                  <a:ext uri="{FF2B5EF4-FFF2-40B4-BE49-F238E27FC236}">
                    <a16:creationId xmlns:a16="http://schemas.microsoft.com/office/drawing/2014/main" id="{A394DAFD-3FB3-49C9-837E-6E08ED3ACA0E}"/>
                  </a:ext>
                </a:extLst>
              </p:cNvPr>
              <p:cNvSpPr/>
              <p:nvPr/>
            </p:nvSpPr>
            <p:spPr>
              <a:xfrm>
                <a:off x="11304522" y="4275446"/>
                <a:ext cx="358502" cy="307286"/>
              </a:xfrm>
              <a:custGeom>
                <a:avLst/>
                <a:gdLst>
                  <a:gd name="connsiteX0" fmla="*/ 3031705 w 3024111"/>
                  <a:gd name="connsiteY0" fmla="*/ 2592840 h 2592095"/>
                  <a:gd name="connsiteX1" fmla="*/ 1563477 w 3024111"/>
                  <a:gd name="connsiteY1" fmla="*/ 0 h 2592095"/>
                  <a:gd name="connsiteX2" fmla="*/ 445467 w 3024111"/>
                  <a:gd name="connsiteY2" fmla="*/ 562504 h 2592095"/>
                  <a:gd name="connsiteX3" fmla="*/ 0 w 3024111"/>
                  <a:gd name="connsiteY3" fmla="*/ 488450 h 2592095"/>
                  <a:gd name="connsiteX4" fmla="*/ 1114585 w 3024111"/>
                  <a:gd name="connsiteY4" fmla="*/ 2592989 h 2592095"/>
                  <a:gd name="connsiteX5" fmla="*/ 3031705 w 3024111"/>
                  <a:gd name="connsiteY5" fmla="*/ 2592989 h 259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11" h="2592095">
                    <a:moveTo>
                      <a:pt x="3031705" y="2592840"/>
                    </a:moveTo>
                    <a:lnTo>
                      <a:pt x="1563477" y="0"/>
                    </a:lnTo>
                    <a:cubicBezTo>
                      <a:pt x="1308357" y="340639"/>
                      <a:pt x="902895" y="562504"/>
                      <a:pt x="445467" y="562504"/>
                    </a:cubicBezTo>
                    <a:cubicBezTo>
                      <a:pt x="289566" y="562504"/>
                      <a:pt x="140117" y="535801"/>
                      <a:pt x="0" y="488450"/>
                    </a:cubicBezTo>
                    <a:lnTo>
                      <a:pt x="1114585" y="2592989"/>
                    </a:lnTo>
                    <a:lnTo>
                      <a:pt x="3031705" y="25929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任意多边形: 形状 79">
                <a:extLst>
                  <a:ext uri="{FF2B5EF4-FFF2-40B4-BE49-F238E27FC236}">
                    <a16:creationId xmlns:a16="http://schemas.microsoft.com/office/drawing/2014/main" id="{47E9633B-D850-4487-8DE7-93F208A3CDFE}"/>
                  </a:ext>
                </a:extLst>
              </p:cNvPr>
              <p:cNvSpPr/>
              <p:nvPr/>
            </p:nvSpPr>
            <p:spPr>
              <a:xfrm>
                <a:off x="11503425" y="4101121"/>
                <a:ext cx="93391" cy="165693"/>
              </a:xfrm>
              <a:custGeom>
                <a:avLst/>
                <a:gdLst>
                  <a:gd name="connsiteX0" fmla="*/ 798366 w 787793"/>
                  <a:gd name="connsiteY0" fmla="*/ 1397699 h 1397698"/>
                  <a:gd name="connsiteX1" fmla="*/ 790127 w 787793"/>
                  <a:gd name="connsiteY1" fmla="*/ 1143572 h 1397698"/>
                  <a:gd name="connsiteX2" fmla="*/ 790127 w 787793"/>
                  <a:gd name="connsiteY2" fmla="*/ 127064 h 1397698"/>
                  <a:gd name="connsiteX3" fmla="*/ 798366 w 787793"/>
                  <a:gd name="connsiteY3" fmla="*/ 0 h 1397698"/>
                  <a:gd name="connsiteX4" fmla="*/ 0 w 787793"/>
                  <a:gd name="connsiteY4" fmla="*/ 0 h 1397698"/>
                  <a:gd name="connsiteX5" fmla="*/ 165331 w 787793"/>
                  <a:gd name="connsiteY5" fmla="*/ 635318 h 1397698"/>
                  <a:gd name="connsiteX6" fmla="*/ 0 w 787793"/>
                  <a:gd name="connsiteY6" fmla="*/ 1397699 h 139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93" h="1397698">
                    <a:moveTo>
                      <a:pt x="798366" y="1397699"/>
                    </a:moveTo>
                    <a:cubicBezTo>
                      <a:pt x="788836" y="1353723"/>
                      <a:pt x="790127" y="1190327"/>
                      <a:pt x="790127" y="1143572"/>
                    </a:cubicBezTo>
                    <a:lnTo>
                      <a:pt x="790127" y="127064"/>
                    </a:lnTo>
                    <a:cubicBezTo>
                      <a:pt x="790127" y="80308"/>
                      <a:pt x="788935" y="43976"/>
                      <a:pt x="798366" y="0"/>
                    </a:cubicBezTo>
                    <a:lnTo>
                      <a:pt x="0" y="0"/>
                    </a:lnTo>
                    <a:cubicBezTo>
                      <a:pt x="100807" y="193027"/>
                      <a:pt x="165331" y="402930"/>
                      <a:pt x="165331" y="635318"/>
                    </a:cubicBezTo>
                    <a:cubicBezTo>
                      <a:pt x="165331" y="867705"/>
                      <a:pt x="100807" y="1204671"/>
                      <a:pt x="0" y="1397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D517B665-DE08-4E5E-8F31-418328A4D18D}"/>
                </a:ext>
              </a:extLst>
            </p:cNvPr>
            <p:cNvGrpSpPr/>
            <p:nvPr/>
          </p:nvGrpSpPr>
          <p:grpSpPr>
            <a:xfrm>
              <a:off x="-62976" y="4479778"/>
              <a:ext cx="476376" cy="352105"/>
              <a:chOff x="7877944" y="623749"/>
              <a:chExt cx="244456" cy="180685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201" name="任意多边形: 形状 81">
                <a:extLst>
                  <a:ext uri="{FF2B5EF4-FFF2-40B4-BE49-F238E27FC236}">
                    <a16:creationId xmlns:a16="http://schemas.microsoft.com/office/drawing/2014/main" id="{44F340EF-2F2B-45E0-B623-5CD96B3FE53E}"/>
                  </a:ext>
                </a:extLst>
              </p:cNvPr>
              <p:cNvSpPr/>
              <p:nvPr/>
            </p:nvSpPr>
            <p:spPr>
              <a:xfrm>
                <a:off x="7877944" y="645006"/>
                <a:ext cx="244456" cy="159428"/>
              </a:xfrm>
              <a:custGeom>
                <a:avLst/>
                <a:gdLst>
                  <a:gd name="connsiteX0" fmla="*/ 5844921 w 5844921"/>
                  <a:gd name="connsiteY0" fmla="*/ 3176588 h 3811905"/>
                  <a:gd name="connsiteX1" fmla="*/ 5844921 w 5844921"/>
                  <a:gd name="connsiteY1" fmla="*/ 635318 h 3811905"/>
                  <a:gd name="connsiteX2" fmla="*/ 5209604 w 5844921"/>
                  <a:gd name="connsiteY2" fmla="*/ 0 h 3811905"/>
                  <a:gd name="connsiteX3" fmla="*/ 635318 w 5844921"/>
                  <a:gd name="connsiteY3" fmla="*/ 0 h 3811905"/>
                  <a:gd name="connsiteX4" fmla="*/ 0 w 5844921"/>
                  <a:gd name="connsiteY4" fmla="*/ 635318 h 3811905"/>
                  <a:gd name="connsiteX5" fmla="*/ 0 w 5844921"/>
                  <a:gd name="connsiteY5" fmla="*/ 3176588 h 3811905"/>
                  <a:gd name="connsiteX6" fmla="*/ 635318 w 5844921"/>
                  <a:gd name="connsiteY6" fmla="*/ 3811905 h 3811905"/>
                  <a:gd name="connsiteX7" fmla="*/ 2033016 w 5844921"/>
                  <a:gd name="connsiteY7" fmla="*/ 3811905 h 3811905"/>
                  <a:gd name="connsiteX8" fmla="*/ 2089549 w 5844921"/>
                  <a:gd name="connsiteY8" fmla="*/ 3807736 h 3811905"/>
                  <a:gd name="connsiteX9" fmla="*/ 2383433 w 5844921"/>
                  <a:gd name="connsiteY9" fmla="*/ 3580908 h 3811905"/>
                  <a:gd name="connsiteX10" fmla="*/ 2625152 w 5844921"/>
                  <a:gd name="connsiteY10" fmla="*/ 2871139 h 3811905"/>
                  <a:gd name="connsiteX11" fmla="*/ 2922461 w 5844921"/>
                  <a:gd name="connsiteY11" fmla="*/ 2668334 h 3811905"/>
                  <a:gd name="connsiteX12" fmla="*/ 3216345 w 5844921"/>
                  <a:gd name="connsiteY12" fmla="*/ 2862254 h 3811905"/>
                  <a:gd name="connsiteX13" fmla="*/ 3465012 w 5844921"/>
                  <a:gd name="connsiteY13" fmla="*/ 3589941 h 3811905"/>
                  <a:gd name="connsiteX14" fmla="*/ 3755223 w 5844921"/>
                  <a:gd name="connsiteY14" fmla="*/ 3807736 h 3811905"/>
                  <a:gd name="connsiteX15" fmla="*/ 3811905 w 5844921"/>
                  <a:gd name="connsiteY15" fmla="*/ 3811905 h 3811905"/>
                  <a:gd name="connsiteX16" fmla="*/ 5209604 w 5844921"/>
                  <a:gd name="connsiteY16" fmla="*/ 3811905 h 3811905"/>
                  <a:gd name="connsiteX17" fmla="*/ 5844921 w 5844921"/>
                  <a:gd name="connsiteY17" fmla="*/ 3176588 h 3811905"/>
                  <a:gd name="connsiteX18" fmla="*/ 1588294 w 5844921"/>
                  <a:gd name="connsiteY18" fmla="*/ 2668334 h 3811905"/>
                  <a:gd name="connsiteX19" fmla="*/ 889445 w 5844921"/>
                  <a:gd name="connsiteY19" fmla="*/ 1969484 h 3811905"/>
                  <a:gd name="connsiteX20" fmla="*/ 1588294 w 5844921"/>
                  <a:gd name="connsiteY20" fmla="*/ 1270635 h 3811905"/>
                  <a:gd name="connsiteX21" fmla="*/ 2287143 w 5844921"/>
                  <a:gd name="connsiteY21" fmla="*/ 1969484 h 3811905"/>
                  <a:gd name="connsiteX22" fmla="*/ 1588294 w 5844921"/>
                  <a:gd name="connsiteY22" fmla="*/ 2668334 h 3811905"/>
                  <a:gd name="connsiteX23" fmla="*/ 4256627 w 5844921"/>
                  <a:gd name="connsiteY23" fmla="*/ 2668334 h 3811905"/>
                  <a:gd name="connsiteX24" fmla="*/ 3557778 w 5844921"/>
                  <a:gd name="connsiteY24" fmla="*/ 1969484 h 3811905"/>
                  <a:gd name="connsiteX25" fmla="*/ 4256627 w 5844921"/>
                  <a:gd name="connsiteY25" fmla="*/ 1270635 h 3811905"/>
                  <a:gd name="connsiteX26" fmla="*/ 4955477 w 5844921"/>
                  <a:gd name="connsiteY26" fmla="*/ 1969484 h 3811905"/>
                  <a:gd name="connsiteX27" fmla="*/ 4256627 w 5844921"/>
                  <a:gd name="connsiteY27" fmla="*/ 2668334 h 381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44921" h="3811905">
                    <a:moveTo>
                      <a:pt x="5844921" y="3176588"/>
                    </a:moveTo>
                    <a:lnTo>
                      <a:pt x="5844921" y="635318"/>
                    </a:lnTo>
                    <a:cubicBezTo>
                      <a:pt x="5844921" y="284999"/>
                      <a:pt x="5559922" y="0"/>
                      <a:pt x="5209604" y="0"/>
                    </a:cubicBezTo>
                    <a:lnTo>
                      <a:pt x="635318" y="0"/>
                    </a:lnTo>
                    <a:cubicBezTo>
                      <a:pt x="284999" y="0"/>
                      <a:pt x="0" y="284999"/>
                      <a:pt x="0" y="635318"/>
                    </a:cubicBezTo>
                    <a:lnTo>
                      <a:pt x="0" y="3176588"/>
                    </a:lnTo>
                    <a:cubicBezTo>
                      <a:pt x="0" y="3526906"/>
                      <a:pt x="284999" y="3811905"/>
                      <a:pt x="635318" y="3811905"/>
                    </a:cubicBezTo>
                    <a:lnTo>
                      <a:pt x="2033016" y="3811905"/>
                    </a:lnTo>
                    <a:cubicBezTo>
                      <a:pt x="2052076" y="3811905"/>
                      <a:pt x="2070887" y="3809870"/>
                      <a:pt x="2089549" y="3807736"/>
                    </a:cubicBezTo>
                    <a:cubicBezTo>
                      <a:pt x="2218896" y="3788379"/>
                      <a:pt x="2330722" y="3703653"/>
                      <a:pt x="2383433" y="3580908"/>
                    </a:cubicBezTo>
                    <a:lnTo>
                      <a:pt x="2625152" y="2871139"/>
                    </a:lnTo>
                    <a:cubicBezTo>
                      <a:pt x="2679005" y="2744423"/>
                      <a:pt x="2794404" y="2668334"/>
                      <a:pt x="2922461" y="2668334"/>
                    </a:cubicBezTo>
                    <a:cubicBezTo>
                      <a:pt x="3050666" y="2668334"/>
                      <a:pt x="3166065" y="2744423"/>
                      <a:pt x="3216345" y="2862254"/>
                    </a:cubicBezTo>
                    <a:lnTo>
                      <a:pt x="3465012" y="3589941"/>
                    </a:lnTo>
                    <a:cubicBezTo>
                      <a:pt x="3514596" y="3704795"/>
                      <a:pt x="3626025" y="3788527"/>
                      <a:pt x="3755223" y="3807736"/>
                    </a:cubicBezTo>
                    <a:cubicBezTo>
                      <a:pt x="3774034" y="3809870"/>
                      <a:pt x="3792697" y="3811905"/>
                      <a:pt x="3811905" y="3811905"/>
                    </a:cubicBezTo>
                    <a:lnTo>
                      <a:pt x="5209604" y="3811905"/>
                    </a:lnTo>
                    <a:cubicBezTo>
                      <a:pt x="5559922" y="3811905"/>
                      <a:pt x="5844921" y="3526906"/>
                      <a:pt x="5844921" y="3176588"/>
                    </a:cubicBezTo>
                    <a:close/>
                    <a:moveTo>
                      <a:pt x="1588294" y="2668334"/>
                    </a:moveTo>
                    <a:cubicBezTo>
                      <a:pt x="1202289" y="2668334"/>
                      <a:pt x="889445" y="2355489"/>
                      <a:pt x="889445" y="1969484"/>
                    </a:cubicBezTo>
                    <a:cubicBezTo>
                      <a:pt x="889445" y="1583479"/>
                      <a:pt x="1202289" y="1270635"/>
                      <a:pt x="1588294" y="1270635"/>
                    </a:cubicBezTo>
                    <a:cubicBezTo>
                      <a:pt x="1974299" y="1270635"/>
                      <a:pt x="2287143" y="1583479"/>
                      <a:pt x="2287143" y="1969484"/>
                    </a:cubicBezTo>
                    <a:cubicBezTo>
                      <a:pt x="2287143" y="2355489"/>
                      <a:pt x="1974299" y="2668334"/>
                      <a:pt x="1588294" y="2668334"/>
                    </a:cubicBezTo>
                    <a:close/>
                    <a:moveTo>
                      <a:pt x="4256627" y="2668334"/>
                    </a:moveTo>
                    <a:cubicBezTo>
                      <a:pt x="3870622" y="2668334"/>
                      <a:pt x="3557778" y="2355489"/>
                      <a:pt x="3557778" y="1969484"/>
                    </a:cubicBezTo>
                    <a:cubicBezTo>
                      <a:pt x="3557778" y="1583479"/>
                      <a:pt x="3870622" y="1270635"/>
                      <a:pt x="4256627" y="1270635"/>
                    </a:cubicBezTo>
                    <a:cubicBezTo>
                      <a:pt x="4642633" y="1270635"/>
                      <a:pt x="4955477" y="1583479"/>
                      <a:pt x="4955477" y="1969484"/>
                    </a:cubicBezTo>
                    <a:cubicBezTo>
                      <a:pt x="4955477" y="2355489"/>
                      <a:pt x="4642633" y="2668334"/>
                      <a:pt x="4256627" y="26683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任意多边形: 形状 82">
                <a:extLst>
                  <a:ext uri="{FF2B5EF4-FFF2-40B4-BE49-F238E27FC236}">
                    <a16:creationId xmlns:a16="http://schemas.microsoft.com/office/drawing/2014/main" id="{232BF23B-2881-48A1-A3BC-720B2F2B834A}"/>
                  </a:ext>
                </a:extLst>
              </p:cNvPr>
              <p:cNvSpPr/>
              <p:nvPr/>
            </p:nvSpPr>
            <p:spPr>
              <a:xfrm>
                <a:off x="7990995" y="767234"/>
                <a:ext cx="18068" cy="21257"/>
              </a:xfrm>
              <a:custGeom>
                <a:avLst/>
                <a:gdLst>
                  <a:gd name="connsiteX0" fmla="*/ 219433 w 432015"/>
                  <a:gd name="connsiteY0" fmla="*/ 0 h 508254"/>
                  <a:gd name="connsiteX1" fmla="*/ 158680 w 432015"/>
                  <a:gd name="connsiteY1" fmla="*/ 42040 h 508254"/>
                  <a:gd name="connsiteX2" fmla="*/ 0 w 432015"/>
                  <a:gd name="connsiteY2" fmla="*/ 508254 h 508254"/>
                  <a:gd name="connsiteX3" fmla="*/ 439114 w 432015"/>
                  <a:gd name="connsiteY3" fmla="*/ 508254 h 508254"/>
                  <a:gd name="connsiteX4" fmla="*/ 277108 w 432015"/>
                  <a:gd name="connsiteY4" fmla="*/ 34297 h 508254"/>
                  <a:gd name="connsiteX5" fmla="*/ 219433 w 432015"/>
                  <a:gd name="connsiteY5" fmla="*/ 0 h 50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015" h="508254">
                    <a:moveTo>
                      <a:pt x="219433" y="0"/>
                    </a:moveTo>
                    <a:cubicBezTo>
                      <a:pt x="186029" y="0"/>
                      <a:pt x="167714" y="24122"/>
                      <a:pt x="158680" y="42040"/>
                    </a:cubicBezTo>
                    <a:lnTo>
                      <a:pt x="0" y="508254"/>
                    </a:lnTo>
                    <a:lnTo>
                      <a:pt x="439114" y="508254"/>
                    </a:lnTo>
                    <a:lnTo>
                      <a:pt x="277108" y="34297"/>
                    </a:lnTo>
                    <a:cubicBezTo>
                      <a:pt x="265791" y="13352"/>
                      <a:pt x="243704" y="0"/>
                      <a:pt x="2194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任意多边形: 形状 83">
                <a:extLst>
                  <a:ext uri="{FF2B5EF4-FFF2-40B4-BE49-F238E27FC236}">
                    <a16:creationId xmlns:a16="http://schemas.microsoft.com/office/drawing/2014/main" id="{C229BA94-BB3C-4E69-B276-82083F904A71}"/>
                  </a:ext>
                </a:extLst>
              </p:cNvPr>
              <p:cNvSpPr/>
              <p:nvPr/>
            </p:nvSpPr>
            <p:spPr>
              <a:xfrm>
                <a:off x="7898956" y="623749"/>
                <a:ext cx="201942" cy="10629"/>
              </a:xfrm>
              <a:custGeom>
                <a:avLst/>
                <a:gdLst>
                  <a:gd name="connsiteX0" fmla="*/ 132920 w 4828413"/>
                  <a:gd name="connsiteY0" fmla="*/ 254127 h 254127"/>
                  <a:gd name="connsiteX1" fmla="*/ 4707207 w 4828413"/>
                  <a:gd name="connsiteY1" fmla="*/ 254127 h 254127"/>
                  <a:gd name="connsiteX2" fmla="*/ 4840127 w 4828413"/>
                  <a:gd name="connsiteY2" fmla="*/ 265195 h 254127"/>
                  <a:gd name="connsiteX3" fmla="*/ 4326016 w 4828413"/>
                  <a:gd name="connsiteY3" fmla="*/ 0 h 254127"/>
                  <a:gd name="connsiteX4" fmla="*/ 514111 w 4828413"/>
                  <a:gd name="connsiteY4" fmla="*/ 0 h 254127"/>
                  <a:gd name="connsiteX5" fmla="*/ 0 w 4828413"/>
                  <a:gd name="connsiteY5" fmla="*/ 265195 h 254127"/>
                  <a:gd name="connsiteX6" fmla="*/ 132920 w 4828413"/>
                  <a:gd name="connsiteY6" fmla="*/ 254127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8413" h="254127">
                    <a:moveTo>
                      <a:pt x="132920" y="254127"/>
                    </a:moveTo>
                    <a:lnTo>
                      <a:pt x="4707207" y="254127"/>
                    </a:lnTo>
                    <a:cubicBezTo>
                      <a:pt x="4752423" y="254127"/>
                      <a:pt x="4796647" y="258594"/>
                      <a:pt x="4840127" y="265195"/>
                    </a:cubicBezTo>
                    <a:cubicBezTo>
                      <a:pt x="4724628" y="105224"/>
                      <a:pt x="4537855" y="0"/>
                      <a:pt x="4326016" y="0"/>
                    </a:cubicBezTo>
                    <a:lnTo>
                      <a:pt x="514111" y="0"/>
                    </a:lnTo>
                    <a:cubicBezTo>
                      <a:pt x="302272" y="0"/>
                      <a:pt x="115499" y="105224"/>
                      <a:pt x="0" y="265195"/>
                    </a:cubicBezTo>
                    <a:cubicBezTo>
                      <a:pt x="43480" y="258594"/>
                      <a:pt x="87704" y="254127"/>
                      <a:pt x="132920" y="25412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63C91509-0D66-47F5-9262-AFBF6834BC70}"/>
                </a:ext>
              </a:extLst>
            </p:cNvPr>
            <p:cNvGrpSpPr/>
            <p:nvPr/>
          </p:nvGrpSpPr>
          <p:grpSpPr>
            <a:xfrm>
              <a:off x="10243014" y="5671526"/>
              <a:ext cx="707804" cy="517351"/>
              <a:chOff x="8807030" y="6203387"/>
              <a:chExt cx="643458" cy="470319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98" name="任意多边形: 形状 85">
                <a:extLst>
                  <a:ext uri="{FF2B5EF4-FFF2-40B4-BE49-F238E27FC236}">
                    <a16:creationId xmlns:a16="http://schemas.microsoft.com/office/drawing/2014/main" id="{60A74053-4FD8-49C8-B77C-7A04207D9861}"/>
                  </a:ext>
                </a:extLst>
              </p:cNvPr>
              <p:cNvSpPr/>
              <p:nvPr/>
            </p:nvSpPr>
            <p:spPr>
              <a:xfrm>
                <a:off x="8914308" y="6358437"/>
                <a:ext cx="428972" cy="166679"/>
              </a:xfrm>
              <a:custGeom>
                <a:avLst/>
                <a:gdLst>
                  <a:gd name="connsiteX0" fmla="*/ 3521595 w 4218508"/>
                  <a:gd name="connsiteY0" fmla="*/ 1639764 h 1639119"/>
                  <a:gd name="connsiteX1" fmla="*/ 3429821 w 4218508"/>
                  <a:gd name="connsiteY1" fmla="*/ 1551565 h 1639119"/>
                  <a:gd name="connsiteX2" fmla="*/ 2113969 w 4218508"/>
                  <a:gd name="connsiteY2" fmla="*/ 1016508 h 1639119"/>
                  <a:gd name="connsiteX3" fmla="*/ 798118 w 4218508"/>
                  <a:gd name="connsiteY3" fmla="*/ 1551565 h 1639119"/>
                  <a:gd name="connsiteX4" fmla="*/ 706344 w 4218508"/>
                  <a:gd name="connsiteY4" fmla="*/ 1639764 h 1639119"/>
                  <a:gd name="connsiteX5" fmla="*/ 0 w 4218508"/>
                  <a:gd name="connsiteY5" fmla="*/ 903938 h 1639119"/>
                  <a:gd name="connsiteX6" fmla="*/ 91625 w 4218508"/>
                  <a:gd name="connsiteY6" fmla="*/ 815887 h 1639119"/>
                  <a:gd name="connsiteX7" fmla="*/ 2113969 w 4218508"/>
                  <a:gd name="connsiteY7" fmla="*/ 0 h 1639119"/>
                  <a:gd name="connsiteX8" fmla="*/ 4136314 w 4218508"/>
                  <a:gd name="connsiteY8" fmla="*/ 815887 h 1639119"/>
                  <a:gd name="connsiteX9" fmla="*/ 4227939 w 4218508"/>
                  <a:gd name="connsiteY9" fmla="*/ 903938 h 163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18508" h="1639119">
                    <a:moveTo>
                      <a:pt x="3521595" y="1639764"/>
                    </a:moveTo>
                    <a:lnTo>
                      <a:pt x="3429821" y="1551565"/>
                    </a:lnTo>
                    <a:cubicBezTo>
                      <a:pt x="3071264" y="1206458"/>
                      <a:pt x="2603809" y="1016508"/>
                      <a:pt x="2113969" y="1016508"/>
                    </a:cubicBezTo>
                    <a:cubicBezTo>
                      <a:pt x="1624130" y="1016508"/>
                      <a:pt x="1156675" y="1206458"/>
                      <a:pt x="798118" y="1551565"/>
                    </a:cubicBezTo>
                    <a:lnTo>
                      <a:pt x="706344" y="1639764"/>
                    </a:lnTo>
                    <a:lnTo>
                      <a:pt x="0" y="903938"/>
                    </a:lnTo>
                    <a:lnTo>
                      <a:pt x="91625" y="815887"/>
                    </a:lnTo>
                    <a:cubicBezTo>
                      <a:pt x="639536" y="289715"/>
                      <a:pt x="1357693" y="0"/>
                      <a:pt x="2113969" y="0"/>
                    </a:cubicBezTo>
                    <a:cubicBezTo>
                      <a:pt x="2870245" y="0"/>
                      <a:pt x="3588402" y="289715"/>
                      <a:pt x="4136314" y="815887"/>
                    </a:cubicBezTo>
                    <a:lnTo>
                      <a:pt x="4227939" y="90393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任意多边形: 形状 86">
                <a:extLst>
                  <a:ext uri="{FF2B5EF4-FFF2-40B4-BE49-F238E27FC236}">
                    <a16:creationId xmlns:a16="http://schemas.microsoft.com/office/drawing/2014/main" id="{03E3F990-E5DD-4F1A-ABCE-B94DCC551CBB}"/>
                  </a:ext>
                </a:extLst>
              </p:cNvPr>
              <p:cNvSpPr/>
              <p:nvPr/>
            </p:nvSpPr>
            <p:spPr>
              <a:xfrm>
                <a:off x="8807030" y="6203387"/>
                <a:ext cx="643458" cy="209318"/>
              </a:xfrm>
              <a:custGeom>
                <a:avLst/>
                <a:gdLst>
                  <a:gd name="connsiteX0" fmla="*/ 5634472 w 6327762"/>
                  <a:gd name="connsiteY0" fmla="*/ 2062350 h 2058428"/>
                  <a:gd name="connsiteX1" fmla="*/ 5542748 w 6327762"/>
                  <a:gd name="connsiteY1" fmla="*/ 1974448 h 2058428"/>
                  <a:gd name="connsiteX2" fmla="*/ 3168944 w 6327762"/>
                  <a:gd name="connsiteY2" fmla="*/ 1016508 h 2058428"/>
                  <a:gd name="connsiteX3" fmla="*/ 795140 w 6327762"/>
                  <a:gd name="connsiteY3" fmla="*/ 1974448 h 2058428"/>
                  <a:gd name="connsiteX4" fmla="*/ 703416 w 6327762"/>
                  <a:gd name="connsiteY4" fmla="*/ 2062350 h 2058428"/>
                  <a:gd name="connsiteX5" fmla="*/ 0 w 6327762"/>
                  <a:gd name="connsiteY5" fmla="*/ 1329700 h 2058428"/>
                  <a:gd name="connsiteX6" fmla="*/ 91575 w 6327762"/>
                  <a:gd name="connsiteY6" fmla="*/ 1241798 h 2058428"/>
                  <a:gd name="connsiteX7" fmla="*/ 3168944 w 6327762"/>
                  <a:gd name="connsiteY7" fmla="*/ 0 h 2058428"/>
                  <a:gd name="connsiteX8" fmla="*/ 6246412 w 6327762"/>
                  <a:gd name="connsiteY8" fmla="*/ 1241649 h 2058428"/>
                  <a:gd name="connsiteX9" fmla="*/ 6338037 w 6327762"/>
                  <a:gd name="connsiteY9" fmla="*/ 1329600 h 205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27762" h="2058428">
                    <a:moveTo>
                      <a:pt x="5634472" y="2062350"/>
                    </a:moveTo>
                    <a:lnTo>
                      <a:pt x="5542748" y="1974448"/>
                    </a:lnTo>
                    <a:cubicBezTo>
                      <a:pt x="4899688" y="1356800"/>
                      <a:pt x="4056602" y="1016508"/>
                      <a:pt x="3168944" y="1016508"/>
                    </a:cubicBezTo>
                    <a:cubicBezTo>
                      <a:pt x="2281286" y="1016508"/>
                      <a:pt x="1438200" y="1356800"/>
                      <a:pt x="795140" y="1974448"/>
                    </a:cubicBezTo>
                    <a:lnTo>
                      <a:pt x="703416" y="2062350"/>
                    </a:lnTo>
                    <a:lnTo>
                      <a:pt x="0" y="1329700"/>
                    </a:lnTo>
                    <a:lnTo>
                      <a:pt x="91575" y="1241798"/>
                    </a:lnTo>
                    <a:cubicBezTo>
                      <a:pt x="924983" y="441049"/>
                      <a:pt x="2017878" y="0"/>
                      <a:pt x="3168944" y="0"/>
                    </a:cubicBezTo>
                    <a:cubicBezTo>
                      <a:pt x="4320010" y="0"/>
                      <a:pt x="5412905" y="441049"/>
                      <a:pt x="6246412" y="1241649"/>
                    </a:cubicBezTo>
                    <a:lnTo>
                      <a:pt x="6338037" y="13296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任意多边形: 形状 87">
                <a:extLst>
                  <a:ext uri="{FF2B5EF4-FFF2-40B4-BE49-F238E27FC236}">
                    <a16:creationId xmlns:a16="http://schemas.microsoft.com/office/drawing/2014/main" id="{F6F5D05E-D1BC-46C7-B8D9-2DD63DA99D97}"/>
                  </a:ext>
                </a:extLst>
              </p:cNvPr>
              <p:cNvSpPr/>
              <p:nvPr/>
            </p:nvSpPr>
            <p:spPr>
              <a:xfrm>
                <a:off x="9021632" y="6513487"/>
                <a:ext cx="214486" cy="160219"/>
              </a:xfrm>
              <a:custGeom>
                <a:avLst/>
                <a:gdLst>
                  <a:gd name="connsiteX0" fmla="*/ 1058548 w 2109254"/>
                  <a:gd name="connsiteY0" fmla="*/ 1581196 h 1575587"/>
                  <a:gd name="connsiteX1" fmla="*/ 0 w 2109254"/>
                  <a:gd name="connsiteY1" fmla="*/ 478374 h 1575587"/>
                  <a:gd name="connsiteX2" fmla="*/ 91724 w 2109254"/>
                  <a:gd name="connsiteY2" fmla="*/ 390472 h 1575587"/>
                  <a:gd name="connsiteX3" fmla="*/ 1058548 w 2109254"/>
                  <a:gd name="connsiteY3" fmla="*/ 0 h 1575587"/>
                  <a:gd name="connsiteX4" fmla="*/ 2025372 w 2109254"/>
                  <a:gd name="connsiteY4" fmla="*/ 390472 h 1575587"/>
                  <a:gd name="connsiteX5" fmla="*/ 2117096 w 2109254"/>
                  <a:gd name="connsiteY5" fmla="*/ 478374 h 157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254" h="1575587">
                    <a:moveTo>
                      <a:pt x="1058548" y="1581196"/>
                    </a:moveTo>
                    <a:lnTo>
                      <a:pt x="0" y="478374"/>
                    </a:lnTo>
                    <a:lnTo>
                      <a:pt x="91724" y="390472"/>
                    </a:lnTo>
                    <a:cubicBezTo>
                      <a:pt x="353991" y="138777"/>
                      <a:pt x="697311" y="0"/>
                      <a:pt x="1058548" y="0"/>
                    </a:cubicBezTo>
                    <a:cubicBezTo>
                      <a:pt x="1419786" y="0"/>
                      <a:pt x="1763105" y="138777"/>
                      <a:pt x="2025372" y="390472"/>
                    </a:cubicBezTo>
                    <a:lnTo>
                      <a:pt x="2117096" y="47837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E7229888-3C1D-4084-895D-7A2E3C1560BB}"/>
                </a:ext>
              </a:extLst>
            </p:cNvPr>
            <p:cNvGrpSpPr/>
            <p:nvPr/>
          </p:nvGrpSpPr>
          <p:grpSpPr>
            <a:xfrm flipH="1">
              <a:off x="616366" y="2812734"/>
              <a:ext cx="475943" cy="540738"/>
              <a:chOff x="4683136" y="7534469"/>
              <a:chExt cx="4903457" cy="5571011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91" name="任意多边形: 形状 96">
                <a:extLst>
                  <a:ext uri="{FF2B5EF4-FFF2-40B4-BE49-F238E27FC236}">
                    <a16:creationId xmlns:a16="http://schemas.microsoft.com/office/drawing/2014/main" id="{34AE23FA-302E-4E56-A0FF-866BCA4BDE4F}"/>
                  </a:ext>
                </a:extLst>
              </p:cNvPr>
              <p:cNvSpPr/>
              <p:nvPr/>
            </p:nvSpPr>
            <p:spPr>
              <a:xfrm>
                <a:off x="6335431" y="8347204"/>
                <a:ext cx="2425700" cy="2425700"/>
              </a:xfrm>
              <a:custGeom>
                <a:avLst/>
                <a:gdLst>
                  <a:gd name="connsiteX0" fmla="*/ 2319300 w 2425700"/>
                  <a:gd name="connsiteY0" fmla="*/ 560400 h 2425700"/>
                  <a:gd name="connsiteX1" fmla="*/ 1877924 w 2425700"/>
                  <a:gd name="connsiteY1" fmla="*/ 119024 h 2425700"/>
                  <a:gd name="connsiteX2" fmla="*/ 1303299 w 2425700"/>
                  <a:gd name="connsiteY2" fmla="*/ 119024 h 2425700"/>
                  <a:gd name="connsiteX3" fmla="*/ 119024 w 2425700"/>
                  <a:gd name="connsiteY3" fmla="*/ 1303299 h 2425700"/>
                  <a:gd name="connsiteX4" fmla="*/ 119024 w 2425700"/>
                  <a:gd name="connsiteY4" fmla="*/ 1877924 h 2425700"/>
                  <a:gd name="connsiteX5" fmla="*/ 560400 w 2425700"/>
                  <a:gd name="connsiteY5" fmla="*/ 2319300 h 2425700"/>
                  <a:gd name="connsiteX6" fmla="*/ 1135024 w 2425700"/>
                  <a:gd name="connsiteY6" fmla="*/ 2319300 h 2425700"/>
                  <a:gd name="connsiteX7" fmla="*/ 2319300 w 2425700"/>
                  <a:gd name="connsiteY7" fmla="*/ 1135024 h 2425700"/>
                  <a:gd name="connsiteX8" fmla="*/ 2319300 w 2425700"/>
                  <a:gd name="connsiteY8" fmla="*/ 560400 h 242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5700" h="2425700">
                    <a:moveTo>
                      <a:pt x="2319300" y="560400"/>
                    </a:moveTo>
                    <a:lnTo>
                      <a:pt x="1877924" y="119024"/>
                    </a:lnTo>
                    <a:cubicBezTo>
                      <a:pt x="1719224" y="-39675"/>
                      <a:pt x="1461999" y="-39675"/>
                      <a:pt x="1303299" y="119024"/>
                    </a:cubicBezTo>
                    <a:lnTo>
                      <a:pt x="119024" y="1303299"/>
                    </a:lnTo>
                    <a:cubicBezTo>
                      <a:pt x="-39675" y="1461999"/>
                      <a:pt x="-39675" y="1719224"/>
                      <a:pt x="119024" y="1877924"/>
                    </a:cubicBezTo>
                    <a:lnTo>
                      <a:pt x="560400" y="2319300"/>
                    </a:lnTo>
                    <a:cubicBezTo>
                      <a:pt x="719099" y="2477999"/>
                      <a:pt x="976325" y="2477999"/>
                      <a:pt x="1135024" y="2319300"/>
                    </a:cubicBezTo>
                    <a:lnTo>
                      <a:pt x="2319300" y="1135024"/>
                    </a:lnTo>
                    <a:cubicBezTo>
                      <a:pt x="2477999" y="976528"/>
                      <a:pt x="2477999" y="719099"/>
                      <a:pt x="2319300" y="5604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任意多边形: 形状 97">
                <a:extLst>
                  <a:ext uri="{FF2B5EF4-FFF2-40B4-BE49-F238E27FC236}">
                    <a16:creationId xmlns:a16="http://schemas.microsoft.com/office/drawing/2014/main" id="{7E6D699F-D554-46C7-9FF3-803079A11D13}"/>
                  </a:ext>
                </a:extLst>
              </p:cNvPr>
              <p:cNvSpPr/>
              <p:nvPr/>
            </p:nvSpPr>
            <p:spPr>
              <a:xfrm>
                <a:off x="4912893" y="7534469"/>
                <a:ext cx="1930400" cy="1930400"/>
              </a:xfrm>
              <a:custGeom>
                <a:avLst/>
                <a:gdLst>
                  <a:gd name="connsiteX0" fmla="*/ 902092 w 1930400"/>
                  <a:gd name="connsiteY0" fmla="*/ 89297 h 1930400"/>
                  <a:gd name="connsiteX1" fmla="*/ 471143 w 1930400"/>
                  <a:gd name="connsiteY1" fmla="*/ 89297 h 1930400"/>
                  <a:gd name="connsiteX2" fmla="*/ 89297 w 1930400"/>
                  <a:gd name="connsiteY2" fmla="*/ 471140 h 1930400"/>
                  <a:gd name="connsiteX3" fmla="*/ 89297 w 1930400"/>
                  <a:gd name="connsiteY3" fmla="*/ 902092 h 1930400"/>
                  <a:gd name="connsiteX4" fmla="*/ 1117700 w 1930400"/>
                  <a:gd name="connsiteY4" fmla="*/ 1930500 h 1930400"/>
                  <a:gd name="connsiteX5" fmla="*/ 1930500 w 1930400"/>
                  <a:gd name="connsiteY5" fmla="*/ 11177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902092" y="89297"/>
                    </a:moveTo>
                    <a:cubicBezTo>
                      <a:pt x="783029" y="-29766"/>
                      <a:pt x="590002" y="-29766"/>
                      <a:pt x="471143" y="89297"/>
                    </a:cubicBezTo>
                    <a:lnTo>
                      <a:pt x="89297" y="471140"/>
                    </a:lnTo>
                    <a:cubicBezTo>
                      <a:pt x="-29766" y="590203"/>
                      <a:pt x="-29766" y="783233"/>
                      <a:pt x="89297" y="902092"/>
                    </a:cubicBezTo>
                    <a:lnTo>
                      <a:pt x="1117700" y="1930500"/>
                    </a:lnTo>
                    <a:lnTo>
                      <a:pt x="1930500" y="11177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任意多边形: 形状 98">
                <a:extLst>
                  <a:ext uri="{FF2B5EF4-FFF2-40B4-BE49-F238E27FC236}">
                    <a16:creationId xmlns:a16="http://schemas.microsoft.com/office/drawing/2014/main" id="{3922AE5B-A09E-4B22-8014-D6911F7EA492}"/>
                  </a:ext>
                </a:extLst>
              </p:cNvPr>
              <p:cNvSpPr/>
              <p:nvPr/>
            </p:nvSpPr>
            <p:spPr>
              <a:xfrm>
                <a:off x="7656193" y="10277769"/>
                <a:ext cx="1930400" cy="1930400"/>
              </a:xfrm>
              <a:custGeom>
                <a:avLst/>
                <a:gdLst>
                  <a:gd name="connsiteX0" fmla="*/ 1028408 w 1930400"/>
                  <a:gd name="connsiteY0" fmla="*/ 1841208 h 1930400"/>
                  <a:gd name="connsiteX1" fmla="*/ 1459357 w 1930400"/>
                  <a:gd name="connsiteY1" fmla="*/ 1841208 h 1930400"/>
                  <a:gd name="connsiteX2" fmla="*/ 1841208 w 1930400"/>
                  <a:gd name="connsiteY2" fmla="*/ 1459357 h 1930400"/>
                  <a:gd name="connsiteX3" fmla="*/ 1841208 w 1930400"/>
                  <a:gd name="connsiteY3" fmla="*/ 1028408 h 1930400"/>
                  <a:gd name="connsiteX4" fmla="*/ 812800 w 1930400"/>
                  <a:gd name="connsiteY4" fmla="*/ 0 h 1930400"/>
                  <a:gd name="connsiteX5" fmla="*/ 0 w 1930400"/>
                  <a:gd name="connsiteY5" fmla="*/ 8128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1028408" y="1841208"/>
                    </a:moveTo>
                    <a:cubicBezTo>
                      <a:pt x="1147470" y="1960270"/>
                      <a:pt x="1340498" y="1960270"/>
                      <a:pt x="1459357" y="1841208"/>
                    </a:cubicBezTo>
                    <a:lnTo>
                      <a:pt x="1841208" y="1459357"/>
                    </a:lnTo>
                    <a:cubicBezTo>
                      <a:pt x="1960270" y="1340295"/>
                      <a:pt x="1960270" y="1147267"/>
                      <a:pt x="1841208" y="1028408"/>
                    </a:cubicBezTo>
                    <a:lnTo>
                      <a:pt x="812800" y="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任意多边形: 形状 99">
                <a:extLst>
                  <a:ext uri="{FF2B5EF4-FFF2-40B4-BE49-F238E27FC236}">
                    <a16:creationId xmlns:a16="http://schemas.microsoft.com/office/drawing/2014/main" id="{0D5728EA-A875-44F0-A414-AC3FC984C16E}"/>
                  </a:ext>
                </a:extLst>
              </p:cNvPr>
              <p:cNvSpPr/>
              <p:nvPr/>
            </p:nvSpPr>
            <p:spPr>
              <a:xfrm>
                <a:off x="5725793" y="10176020"/>
                <a:ext cx="1206500" cy="1219200"/>
              </a:xfrm>
              <a:custGeom>
                <a:avLst/>
                <a:gdLst>
                  <a:gd name="connsiteX0" fmla="*/ 1010095 w 1206500"/>
                  <a:gd name="connsiteY0" fmla="*/ 1219349 h 1219200"/>
                  <a:gd name="connsiteX1" fmla="*/ 0 w 1206500"/>
                  <a:gd name="connsiteY1" fmla="*/ 209255 h 1219200"/>
                  <a:gd name="connsiteX2" fmla="*/ 1010095 w 1206500"/>
                  <a:gd name="connsiteY2" fmla="*/ 209255 h 1219200"/>
                  <a:gd name="connsiteX3" fmla="*/ 1010095 w 1206500"/>
                  <a:gd name="connsiteY3" fmla="*/ 1219349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219200">
                    <a:moveTo>
                      <a:pt x="1010095" y="1219349"/>
                    </a:moveTo>
                    <a:lnTo>
                      <a:pt x="0" y="209255"/>
                    </a:lnTo>
                    <a:cubicBezTo>
                      <a:pt x="279006" y="-69752"/>
                      <a:pt x="731088" y="-69752"/>
                      <a:pt x="1010095" y="209255"/>
                    </a:cubicBezTo>
                    <a:cubicBezTo>
                      <a:pt x="1288898" y="488261"/>
                      <a:pt x="1288898" y="940343"/>
                      <a:pt x="1010095" y="12193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61418056-ED73-488A-BB49-CFED36670E83}"/>
                  </a:ext>
                </a:extLst>
              </p:cNvPr>
              <p:cNvGrpSpPr/>
              <p:nvPr/>
            </p:nvGrpSpPr>
            <p:grpSpPr>
              <a:xfrm rot="13500000">
                <a:off x="3972330" y="10973062"/>
                <a:ext cx="2843224" cy="1421612"/>
                <a:chOff x="8781655" y="8943662"/>
                <a:chExt cx="643458" cy="321729"/>
              </a:xfrm>
              <a:grpFill/>
            </p:grpSpPr>
            <p:sp>
              <p:nvSpPr>
                <p:cNvPr id="196" name="任意多边形: 形状 101">
                  <a:extLst>
                    <a:ext uri="{FF2B5EF4-FFF2-40B4-BE49-F238E27FC236}">
                      <a16:creationId xmlns:a16="http://schemas.microsoft.com/office/drawing/2014/main" id="{9878E3E6-9FB5-42DE-9948-C61DF75E4067}"/>
                    </a:ext>
                  </a:extLst>
                </p:cNvPr>
                <p:cNvSpPr/>
                <p:nvPr/>
              </p:nvSpPr>
              <p:spPr>
                <a:xfrm>
                  <a:off x="8888933" y="9098712"/>
                  <a:ext cx="428972" cy="166679"/>
                </a:xfrm>
                <a:custGeom>
                  <a:avLst/>
                  <a:gdLst>
                    <a:gd name="connsiteX0" fmla="*/ 3521595 w 4218508"/>
                    <a:gd name="connsiteY0" fmla="*/ 1639764 h 1639119"/>
                    <a:gd name="connsiteX1" fmla="*/ 3429821 w 4218508"/>
                    <a:gd name="connsiteY1" fmla="*/ 1551565 h 1639119"/>
                    <a:gd name="connsiteX2" fmla="*/ 2113969 w 4218508"/>
                    <a:gd name="connsiteY2" fmla="*/ 1016508 h 1639119"/>
                    <a:gd name="connsiteX3" fmla="*/ 798118 w 4218508"/>
                    <a:gd name="connsiteY3" fmla="*/ 1551565 h 1639119"/>
                    <a:gd name="connsiteX4" fmla="*/ 706344 w 4218508"/>
                    <a:gd name="connsiteY4" fmla="*/ 1639764 h 1639119"/>
                    <a:gd name="connsiteX5" fmla="*/ 0 w 4218508"/>
                    <a:gd name="connsiteY5" fmla="*/ 903938 h 1639119"/>
                    <a:gd name="connsiteX6" fmla="*/ 91625 w 4218508"/>
                    <a:gd name="connsiteY6" fmla="*/ 815887 h 1639119"/>
                    <a:gd name="connsiteX7" fmla="*/ 2113969 w 4218508"/>
                    <a:gd name="connsiteY7" fmla="*/ 0 h 1639119"/>
                    <a:gd name="connsiteX8" fmla="*/ 4136314 w 4218508"/>
                    <a:gd name="connsiteY8" fmla="*/ 815887 h 1639119"/>
                    <a:gd name="connsiteX9" fmla="*/ 4227939 w 4218508"/>
                    <a:gd name="connsiteY9" fmla="*/ 903938 h 163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18508" h="1639119">
                      <a:moveTo>
                        <a:pt x="3521595" y="1639764"/>
                      </a:moveTo>
                      <a:lnTo>
                        <a:pt x="3429821" y="1551565"/>
                      </a:lnTo>
                      <a:cubicBezTo>
                        <a:pt x="3071264" y="1206458"/>
                        <a:pt x="2603809" y="1016508"/>
                        <a:pt x="2113969" y="1016508"/>
                      </a:cubicBezTo>
                      <a:cubicBezTo>
                        <a:pt x="1624130" y="1016508"/>
                        <a:pt x="1156675" y="1206458"/>
                        <a:pt x="798118" y="1551565"/>
                      </a:cubicBezTo>
                      <a:lnTo>
                        <a:pt x="706344" y="1639764"/>
                      </a:lnTo>
                      <a:lnTo>
                        <a:pt x="0" y="903938"/>
                      </a:lnTo>
                      <a:lnTo>
                        <a:pt x="91625" y="815887"/>
                      </a:lnTo>
                      <a:cubicBezTo>
                        <a:pt x="639536" y="289715"/>
                        <a:pt x="1357693" y="0"/>
                        <a:pt x="2113969" y="0"/>
                      </a:cubicBezTo>
                      <a:cubicBezTo>
                        <a:pt x="2870245" y="0"/>
                        <a:pt x="3588402" y="289715"/>
                        <a:pt x="4136314" y="815887"/>
                      </a:cubicBezTo>
                      <a:lnTo>
                        <a:pt x="4227939" y="9039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7" name="任意多边形: 形状 102">
                  <a:extLst>
                    <a:ext uri="{FF2B5EF4-FFF2-40B4-BE49-F238E27FC236}">
                      <a16:creationId xmlns:a16="http://schemas.microsoft.com/office/drawing/2014/main" id="{319C7D82-4E87-487E-965D-AD91BAF5DDB9}"/>
                    </a:ext>
                  </a:extLst>
                </p:cNvPr>
                <p:cNvSpPr/>
                <p:nvPr/>
              </p:nvSpPr>
              <p:spPr>
                <a:xfrm>
                  <a:off x="8781655" y="8943662"/>
                  <a:ext cx="643458" cy="209318"/>
                </a:xfrm>
                <a:custGeom>
                  <a:avLst/>
                  <a:gdLst>
                    <a:gd name="connsiteX0" fmla="*/ 5634472 w 6327762"/>
                    <a:gd name="connsiteY0" fmla="*/ 2062350 h 2058428"/>
                    <a:gd name="connsiteX1" fmla="*/ 5542748 w 6327762"/>
                    <a:gd name="connsiteY1" fmla="*/ 1974448 h 2058428"/>
                    <a:gd name="connsiteX2" fmla="*/ 3168944 w 6327762"/>
                    <a:gd name="connsiteY2" fmla="*/ 1016508 h 2058428"/>
                    <a:gd name="connsiteX3" fmla="*/ 795140 w 6327762"/>
                    <a:gd name="connsiteY3" fmla="*/ 1974448 h 2058428"/>
                    <a:gd name="connsiteX4" fmla="*/ 703416 w 6327762"/>
                    <a:gd name="connsiteY4" fmla="*/ 2062350 h 2058428"/>
                    <a:gd name="connsiteX5" fmla="*/ 0 w 6327762"/>
                    <a:gd name="connsiteY5" fmla="*/ 1329700 h 2058428"/>
                    <a:gd name="connsiteX6" fmla="*/ 91575 w 6327762"/>
                    <a:gd name="connsiteY6" fmla="*/ 1241798 h 2058428"/>
                    <a:gd name="connsiteX7" fmla="*/ 3168944 w 6327762"/>
                    <a:gd name="connsiteY7" fmla="*/ 0 h 2058428"/>
                    <a:gd name="connsiteX8" fmla="*/ 6246412 w 6327762"/>
                    <a:gd name="connsiteY8" fmla="*/ 1241649 h 2058428"/>
                    <a:gd name="connsiteX9" fmla="*/ 6338037 w 6327762"/>
                    <a:gd name="connsiteY9" fmla="*/ 1329600 h 205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27762" h="2058428">
                      <a:moveTo>
                        <a:pt x="5634472" y="2062350"/>
                      </a:moveTo>
                      <a:lnTo>
                        <a:pt x="5542748" y="1974448"/>
                      </a:lnTo>
                      <a:cubicBezTo>
                        <a:pt x="4899688" y="1356800"/>
                        <a:pt x="4056602" y="1016508"/>
                        <a:pt x="3168944" y="1016508"/>
                      </a:cubicBezTo>
                      <a:cubicBezTo>
                        <a:pt x="2281286" y="1016508"/>
                        <a:pt x="1438200" y="1356800"/>
                        <a:pt x="795140" y="1974448"/>
                      </a:cubicBezTo>
                      <a:lnTo>
                        <a:pt x="703416" y="2062350"/>
                      </a:lnTo>
                      <a:lnTo>
                        <a:pt x="0" y="1329700"/>
                      </a:lnTo>
                      <a:lnTo>
                        <a:pt x="91575" y="1241798"/>
                      </a:lnTo>
                      <a:cubicBezTo>
                        <a:pt x="924983" y="441049"/>
                        <a:pt x="2017878" y="0"/>
                        <a:pt x="3168944" y="0"/>
                      </a:cubicBezTo>
                      <a:cubicBezTo>
                        <a:pt x="4320010" y="0"/>
                        <a:pt x="5412905" y="441049"/>
                        <a:pt x="6246412" y="1241649"/>
                      </a:cubicBezTo>
                      <a:lnTo>
                        <a:pt x="6338037" y="1329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880F30D6-92D0-4593-8912-411BBB88EF40}"/>
                </a:ext>
              </a:extLst>
            </p:cNvPr>
            <p:cNvGrpSpPr/>
            <p:nvPr/>
          </p:nvGrpSpPr>
          <p:grpSpPr>
            <a:xfrm>
              <a:off x="11103916" y="2919029"/>
              <a:ext cx="467497" cy="328149"/>
              <a:chOff x="4805752" y="8805949"/>
              <a:chExt cx="5283200" cy="3708400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88" name="任意多边形: 形状 104">
                <a:extLst>
                  <a:ext uri="{FF2B5EF4-FFF2-40B4-BE49-F238E27FC236}">
                    <a16:creationId xmlns:a16="http://schemas.microsoft.com/office/drawing/2014/main" id="{11987790-6FF3-4E6A-A1F3-34BDBAA14D98}"/>
                  </a:ext>
                </a:extLst>
              </p:cNvPr>
              <p:cNvSpPr/>
              <p:nvPr/>
            </p:nvSpPr>
            <p:spPr>
              <a:xfrm>
                <a:off x="4805752" y="8805949"/>
                <a:ext cx="5283200" cy="812800"/>
              </a:xfrm>
              <a:custGeom>
                <a:avLst/>
                <a:gdLst>
                  <a:gd name="connsiteX0" fmla="*/ 5080000 w 5283200"/>
                  <a:gd name="connsiteY0" fmla="*/ 812800 h 812800"/>
                  <a:gd name="connsiteX1" fmla="*/ 203200 w 5283200"/>
                  <a:gd name="connsiteY1" fmla="*/ 812800 h 812800"/>
                  <a:gd name="connsiteX2" fmla="*/ 0 w 5283200"/>
                  <a:gd name="connsiteY2" fmla="*/ 609600 h 812800"/>
                  <a:gd name="connsiteX3" fmla="*/ 0 w 5283200"/>
                  <a:gd name="connsiteY3" fmla="*/ 203200 h 812800"/>
                  <a:gd name="connsiteX4" fmla="*/ 203200 w 5283200"/>
                  <a:gd name="connsiteY4" fmla="*/ 0 h 812800"/>
                  <a:gd name="connsiteX5" fmla="*/ 5080000 w 5283200"/>
                  <a:gd name="connsiteY5" fmla="*/ 0 h 812800"/>
                  <a:gd name="connsiteX6" fmla="*/ 5283200 w 5283200"/>
                  <a:gd name="connsiteY6" fmla="*/ 203200 h 812800"/>
                  <a:gd name="connsiteX7" fmla="*/ 5283200 w 5283200"/>
                  <a:gd name="connsiteY7" fmla="*/ 609600 h 812800"/>
                  <a:gd name="connsiteX8" fmla="*/ 5080000 w 5283200"/>
                  <a:gd name="connsiteY8" fmla="*/ 812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3200" h="812800">
                    <a:moveTo>
                      <a:pt x="5080000" y="812800"/>
                    </a:moveTo>
                    <a:lnTo>
                      <a:pt x="203200" y="812800"/>
                    </a:lnTo>
                    <a:cubicBezTo>
                      <a:pt x="91033" y="812800"/>
                      <a:pt x="0" y="721767"/>
                      <a:pt x="0" y="609600"/>
                    </a:cubicBezTo>
                    <a:lnTo>
                      <a:pt x="0" y="203200"/>
                    </a:lnTo>
                    <a:cubicBezTo>
                      <a:pt x="0" y="91033"/>
                      <a:pt x="91033" y="0"/>
                      <a:pt x="203200" y="0"/>
                    </a:cubicBezTo>
                    <a:lnTo>
                      <a:pt x="5080000" y="0"/>
                    </a:lnTo>
                    <a:cubicBezTo>
                      <a:pt x="5192167" y="0"/>
                      <a:pt x="5283200" y="91033"/>
                      <a:pt x="5283200" y="203200"/>
                    </a:cubicBezTo>
                    <a:lnTo>
                      <a:pt x="5283200" y="609600"/>
                    </a:lnTo>
                    <a:cubicBezTo>
                      <a:pt x="5283200" y="721767"/>
                      <a:pt x="5192167" y="812800"/>
                      <a:pt x="5080000" y="812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任意多边形: 形状 105">
                <a:extLst>
                  <a:ext uri="{FF2B5EF4-FFF2-40B4-BE49-F238E27FC236}">
                    <a16:creationId xmlns:a16="http://schemas.microsoft.com/office/drawing/2014/main" id="{EA8E5E6C-2547-405B-B504-CAC67F60B465}"/>
                  </a:ext>
                </a:extLst>
              </p:cNvPr>
              <p:cNvSpPr/>
              <p:nvPr/>
            </p:nvSpPr>
            <p:spPr>
              <a:xfrm>
                <a:off x="7040952" y="11447549"/>
                <a:ext cx="812800" cy="812800"/>
              </a:xfrm>
              <a:custGeom>
                <a:avLst/>
                <a:gdLst>
                  <a:gd name="connsiteX0" fmla="*/ 660400 w 812800"/>
                  <a:gd name="connsiteY0" fmla="*/ 304800 h 812800"/>
                  <a:gd name="connsiteX1" fmla="*/ 508000 w 812800"/>
                  <a:gd name="connsiteY1" fmla="*/ 152400 h 812800"/>
                  <a:gd name="connsiteX2" fmla="*/ 568375 w 812800"/>
                  <a:gd name="connsiteY2" fmla="*/ 33933 h 812800"/>
                  <a:gd name="connsiteX3" fmla="*/ 406400 w 812800"/>
                  <a:gd name="connsiteY3" fmla="*/ 0 h 812800"/>
                  <a:gd name="connsiteX4" fmla="*/ 0 w 812800"/>
                  <a:gd name="connsiteY4" fmla="*/ 406400 h 812800"/>
                  <a:gd name="connsiteX5" fmla="*/ 406400 w 812800"/>
                  <a:gd name="connsiteY5" fmla="*/ 812800 h 812800"/>
                  <a:gd name="connsiteX6" fmla="*/ 812800 w 812800"/>
                  <a:gd name="connsiteY6" fmla="*/ 406400 h 812800"/>
                  <a:gd name="connsiteX7" fmla="*/ 778867 w 812800"/>
                  <a:gd name="connsiteY7" fmla="*/ 244425 h 812800"/>
                  <a:gd name="connsiteX8" fmla="*/ 660400 w 812800"/>
                  <a:gd name="connsiteY8" fmla="*/ 304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" h="812800">
                    <a:moveTo>
                      <a:pt x="660400" y="304800"/>
                    </a:moveTo>
                    <a:cubicBezTo>
                      <a:pt x="576263" y="304800"/>
                      <a:pt x="508000" y="236538"/>
                      <a:pt x="508000" y="152400"/>
                    </a:cubicBezTo>
                    <a:cubicBezTo>
                      <a:pt x="508000" y="103436"/>
                      <a:pt x="532606" y="61962"/>
                      <a:pt x="568375" y="33933"/>
                    </a:cubicBezTo>
                    <a:cubicBezTo>
                      <a:pt x="518765" y="12402"/>
                      <a:pt x="464096" y="0"/>
                      <a:pt x="406400" y="0"/>
                    </a:cubicBezTo>
                    <a:cubicBezTo>
                      <a:pt x="181868" y="0"/>
                      <a:pt x="0" y="181868"/>
                      <a:pt x="0" y="406400"/>
                    </a:cubicBezTo>
                    <a:cubicBezTo>
                      <a:pt x="0" y="630932"/>
                      <a:pt x="181868" y="812800"/>
                      <a:pt x="406400" y="812800"/>
                    </a:cubicBezTo>
                    <a:cubicBezTo>
                      <a:pt x="630932" y="812800"/>
                      <a:pt x="812800" y="630932"/>
                      <a:pt x="812800" y="406400"/>
                    </a:cubicBezTo>
                    <a:cubicBezTo>
                      <a:pt x="812800" y="348704"/>
                      <a:pt x="800398" y="294035"/>
                      <a:pt x="778867" y="244425"/>
                    </a:cubicBezTo>
                    <a:cubicBezTo>
                      <a:pt x="750838" y="280194"/>
                      <a:pt x="709364" y="304800"/>
                      <a:pt x="660400" y="304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任意多边形: 形状 106">
                <a:extLst>
                  <a:ext uri="{FF2B5EF4-FFF2-40B4-BE49-F238E27FC236}">
                    <a16:creationId xmlns:a16="http://schemas.microsoft.com/office/drawing/2014/main" id="{C8177758-05EE-41D5-A03F-A78F8C10A3A8}"/>
                  </a:ext>
                </a:extLst>
              </p:cNvPr>
              <p:cNvSpPr/>
              <p:nvPr/>
            </p:nvSpPr>
            <p:spPr>
              <a:xfrm>
                <a:off x="5008952" y="10025149"/>
                <a:ext cx="4876800" cy="2489200"/>
              </a:xfrm>
              <a:custGeom>
                <a:avLst/>
                <a:gdLst>
                  <a:gd name="connsiteX0" fmla="*/ 0 w 4876800"/>
                  <a:gd name="connsiteY0" fmla="*/ 0 h 2489200"/>
                  <a:gd name="connsiteX1" fmla="*/ 0 w 4876800"/>
                  <a:gd name="connsiteY1" fmla="*/ 122337 h 2489200"/>
                  <a:gd name="connsiteX2" fmla="*/ 1625600 w 4876800"/>
                  <a:gd name="connsiteY2" fmla="*/ 2495501 h 2489200"/>
                  <a:gd name="connsiteX3" fmla="*/ 1625600 w 4876800"/>
                  <a:gd name="connsiteY3" fmla="*/ 1625600 h 2489200"/>
                  <a:gd name="connsiteX4" fmla="*/ 2438400 w 4876800"/>
                  <a:gd name="connsiteY4" fmla="*/ 812800 h 2489200"/>
                  <a:gd name="connsiteX5" fmla="*/ 3251200 w 4876800"/>
                  <a:gd name="connsiteY5" fmla="*/ 1625600 h 2489200"/>
                  <a:gd name="connsiteX6" fmla="*/ 3251200 w 4876800"/>
                  <a:gd name="connsiteY6" fmla="*/ 2499767 h 2489200"/>
                  <a:gd name="connsiteX7" fmla="*/ 4876800 w 4876800"/>
                  <a:gd name="connsiteY7" fmla="*/ 203200 h 2489200"/>
                  <a:gd name="connsiteX8" fmla="*/ 4876800 w 4876800"/>
                  <a:gd name="connsiteY8" fmla="*/ 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2489200">
                    <a:moveTo>
                      <a:pt x="0" y="0"/>
                    </a:moveTo>
                    <a:lnTo>
                      <a:pt x="0" y="122337"/>
                    </a:lnTo>
                    <a:cubicBezTo>
                      <a:pt x="0" y="1195040"/>
                      <a:pt x="671364" y="2143968"/>
                      <a:pt x="1625600" y="2495501"/>
                    </a:cubicBezTo>
                    <a:lnTo>
                      <a:pt x="1625600" y="1625600"/>
                    </a:lnTo>
                    <a:cubicBezTo>
                      <a:pt x="1625600" y="1176734"/>
                      <a:pt x="1989534" y="812800"/>
                      <a:pt x="2438400" y="812800"/>
                    </a:cubicBezTo>
                    <a:cubicBezTo>
                      <a:pt x="2887266" y="812800"/>
                      <a:pt x="3251200" y="1176734"/>
                      <a:pt x="3251200" y="1625600"/>
                    </a:cubicBezTo>
                    <a:lnTo>
                      <a:pt x="3251200" y="2499767"/>
                    </a:lnTo>
                    <a:cubicBezTo>
                      <a:pt x="4197499" y="2164705"/>
                      <a:pt x="4876800" y="1264493"/>
                      <a:pt x="4876800" y="203200"/>
                    </a:cubicBezTo>
                    <a:lnTo>
                      <a:pt x="4876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147F286C-E210-4CAF-BD17-983CD0189C34}"/>
                </a:ext>
              </a:extLst>
            </p:cNvPr>
            <p:cNvGrpSpPr/>
            <p:nvPr/>
          </p:nvGrpSpPr>
          <p:grpSpPr>
            <a:xfrm>
              <a:off x="10012359" y="4156024"/>
              <a:ext cx="409604" cy="409604"/>
              <a:chOff x="3117934" y="4322580"/>
              <a:chExt cx="2084484" cy="2084484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86" name="任意多边形: 形状 108">
                <a:extLst>
                  <a:ext uri="{FF2B5EF4-FFF2-40B4-BE49-F238E27FC236}">
                    <a16:creationId xmlns:a16="http://schemas.microsoft.com/office/drawing/2014/main" id="{5B13E9FC-CF01-4F3E-9868-2CF06EBCDDA4}"/>
                  </a:ext>
                </a:extLst>
              </p:cNvPr>
              <p:cNvSpPr/>
              <p:nvPr/>
            </p:nvSpPr>
            <p:spPr>
              <a:xfrm>
                <a:off x="3117934" y="4322580"/>
                <a:ext cx="2084484" cy="2084484"/>
              </a:xfrm>
              <a:custGeom>
                <a:avLst/>
                <a:gdLst>
                  <a:gd name="connsiteX0" fmla="*/ 1935593 w 2084484"/>
                  <a:gd name="connsiteY0" fmla="*/ 0 h 2084484"/>
                  <a:gd name="connsiteX1" fmla="*/ 148892 w 2084484"/>
                  <a:gd name="connsiteY1" fmla="*/ 0 h 2084484"/>
                  <a:gd name="connsiteX2" fmla="*/ 0 w 2084484"/>
                  <a:gd name="connsiteY2" fmla="*/ 148892 h 2084484"/>
                  <a:gd name="connsiteX3" fmla="*/ 0 w 2084484"/>
                  <a:gd name="connsiteY3" fmla="*/ 1935593 h 2084484"/>
                  <a:gd name="connsiteX4" fmla="*/ 148892 w 2084484"/>
                  <a:gd name="connsiteY4" fmla="*/ 2084484 h 2084484"/>
                  <a:gd name="connsiteX5" fmla="*/ 1935593 w 2084484"/>
                  <a:gd name="connsiteY5" fmla="*/ 2084484 h 2084484"/>
                  <a:gd name="connsiteX6" fmla="*/ 2084484 w 2084484"/>
                  <a:gd name="connsiteY6" fmla="*/ 1935593 h 2084484"/>
                  <a:gd name="connsiteX7" fmla="*/ 2084484 w 2084484"/>
                  <a:gd name="connsiteY7" fmla="*/ 148892 h 2084484"/>
                  <a:gd name="connsiteX8" fmla="*/ 1935593 w 2084484"/>
                  <a:gd name="connsiteY8" fmla="*/ 0 h 2084484"/>
                  <a:gd name="connsiteX9" fmla="*/ 1340026 w 2084484"/>
                  <a:gd name="connsiteY9" fmla="*/ 198522 h 2084484"/>
                  <a:gd name="connsiteX10" fmla="*/ 1389656 w 2084484"/>
                  <a:gd name="connsiteY10" fmla="*/ 248153 h 2084484"/>
                  <a:gd name="connsiteX11" fmla="*/ 1340026 w 2084484"/>
                  <a:gd name="connsiteY11" fmla="*/ 297783 h 2084484"/>
                  <a:gd name="connsiteX12" fmla="*/ 1290395 w 2084484"/>
                  <a:gd name="connsiteY12" fmla="*/ 248153 h 2084484"/>
                  <a:gd name="connsiteX13" fmla="*/ 1340026 w 2084484"/>
                  <a:gd name="connsiteY13" fmla="*/ 198522 h 2084484"/>
                  <a:gd name="connsiteX14" fmla="*/ 1141503 w 2084484"/>
                  <a:gd name="connsiteY14" fmla="*/ 198522 h 2084484"/>
                  <a:gd name="connsiteX15" fmla="*/ 1191134 w 2084484"/>
                  <a:gd name="connsiteY15" fmla="*/ 248153 h 2084484"/>
                  <a:gd name="connsiteX16" fmla="*/ 1141503 w 2084484"/>
                  <a:gd name="connsiteY16" fmla="*/ 297783 h 2084484"/>
                  <a:gd name="connsiteX17" fmla="*/ 1091873 w 2084484"/>
                  <a:gd name="connsiteY17" fmla="*/ 248153 h 2084484"/>
                  <a:gd name="connsiteX18" fmla="*/ 1141503 w 2084484"/>
                  <a:gd name="connsiteY18" fmla="*/ 198522 h 2084484"/>
                  <a:gd name="connsiteX19" fmla="*/ 942981 w 2084484"/>
                  <a:gd name="connsiteY19" fmla="*/ 198522 h 2084484"/>
                  <a:gd name="connsiteX20" fmla="*/ 992612 w 2084484"/>
                  <a:gd name="connsiteY20" fmla="*/ 248153 h 2084484"/>
                  <a:gd name="connsiteX21" fmla="*/ 942981 w 2084484"/>
                  <a:gd name="connsiteY21" fmla="*/ 297783 h 2084484"/>
                  <a:gd name="connsiteX22" fmla="*/ 893350 w 2084484"/>
                  <a:gd name="connsiteY22" fmla="*/ 248153 h 2084484"/>
                  <a:gd name="connsiteX23" fmla="*/ 942981 w 2084484"/>
                  <a:gd name="connsiteY23" fmla="*/ 198522 h 2084484"/>
                  <a:gd name="connsiteX24" fmla="*/ 744459 w 2084484"/>
                  <a:gd name="connsiteY24" fmla="*/ 198522 h 2084484"/>
                  <a:gd name="connsiteX25" fmla="*/ 794089 w 2084484"/>
                  <a:gd name="connsiteY25" fmla="*/ 248153 h 2084484"/>
                  <a:gd name="connsiteX26" fmla="*/ 744459 w 2084484"/>
                  <a:gd name="connsiteY26" fmla="*/ 297783 h 2084484"/>
                  <a:gd name="connsiteX27" fmla="*/ 694828 w 2084484"/>
                  <a:gd name="connsiteY27" fmla="*/ 248153 h 2084484"/>
                  <a:gd name="connsiteX28" fmla="*/ 744459 w 2084484"/>
                  <a:gd name="connsiteY28" fmla="*/ 198522 h 2084484"/>
                  <a:gd name="connsiteX29" fmla="*/ 545936 w 2084484"/>
                  <a:gd name="connsiteY29" fmla="*/ 198522 h 2084484"/>
                  <a:gd name="connsiteX30" fmla="*/ 595567 w 2084484"/>
                  <a:gd name="connsiteY30" fmla="*/ 248153 h 2084484"/>
                  <a:gd name="connsiteX31" fmla="*/ 545936 w 2084484"/>
                  <a:gd name="connsiteY31" fmla="*/ 297783 h 2084484"/>
                  <a:gd name="connsiteX32" fmla="*/ 496306 w 2084484"/>
                  <a:gd name="connsiteY32" fmla="*/ 248153 h 2084484"/>
                  <a:gd name="connsiteX33" fmla="*/ 545936 w 2084484"/>
                  <a:gd name="connsiteY33" fmla="*/ 198522 h 2084484"/>
                  <a:gd name="connsiteX34" fmla="*/ 248153 w 2084484"/>
                  <a:gd name="connsiteY34" fmla="*/ 1588179 h 2084484"/>
                  <a:gd name="connsiteX35" fmla="*/ 198522 w 2084484"/>
                  <a:gd name="connsiteY35" fmla="*/ 1538548 h 2084484"/>
                  <a:gd name="connsiteX36" fmla="*/ 248153 w 2084484"/>
                  <a:gd name="connsiteY36" fmla="*/ 1488917 h 2084484"/>
                  <a:gd name="connsiteX37" fmla="*/ 297783 w 2084484"/>
                  <a:gd name="connsiteY37" fmla="*/ 1538548 h 2084484"/>
                  <a:gd name="connsiteX38" fmla="*/ 248153 w 2084484"/>
                  <a:gd name="connsiteY38" fmla="*/ 1588179 h 2084484"/>
                  <a:gd name="connsiteX39" fmla="*/ 248153 w 2084484"/>
                  <a:gd name="connsiteY39" fmla="*/ 1389656 h 2084484"/>
                  <a:gd name="connsiteX40" fmla="*/ 198522 w 2084484"/>
                  <a:gd name="connsiteY40" fmla="*/ 1340026 h 2084484"/>
                  <a:gd name="connsiteX41" fmla="*/ 248153 w 2084484"/>
                  <a:gd name="connsiteY41" fmla="*/ 1290395 h 2084484"/>
                  <a:gd name="connsiteX42" fmla="*/ 297783 w 2084484"/>
                  <a:gd name="connsiteY42" fmla="*/ 1340026 h 2084484"/>
                  <a:gd name="connsiteX43" fmla="*/ 248153 w 2084484"/>
                  <a:gd name="connsiteY43" fmla="*/ 1389656 h 2084484"/>
                  <a:gd name="connsiteX44" fmla="*/ 248153 w 2084484"/>
                  <a:gd name="connsiteY44" fmla="*/ 1191134 h 2084484"/>
                  <a:gd name="connsiteX45" fmla="*/ 198522 w 2084484"/>
                  <a:gd name="connsiteY45" fmla="*/ 1141503 h 2084484"/>
                  <a:gd name="connsiteX46" fmla="*/ 248153 w 2084484"/>
                  <a:gd name="connsiteY46" fmla="*/ 1091873 h 2084484"/>
                  <a:gd name="connsiteX47" fmla="*/ 297783 w 2084484"/>
                  <a:gd name="connsiteY47" fmla="*/ 1141503 h 2084484"/>
                  <a:gd name="connsiteX48" fmla="*/ 248153 w 2084484"/>
                  <a:gd name="connsiteY48" fmla="*/ 1191134 h 2084484"/>
                  <a:gd name="connsiteX49" fmla="*/ 248153 w 2084484"/>
                  <a:gd name="connsiteY49" fmla="*/ 992612 h 2084484"/>
                  <a:gd name="connsiteX50" fmla="*/ 198522 w 2084484"/>
                  <a:gd name="connsiteY50" fmla="*/ 942981 h 2084484"/>
                  <a:gd name="connsiteX51" fmla="*/ 248153 w 2084484"/>
                  <a:gd name="connsiteY51" fmla="*/ 893350 h 2084484"/>
                  <a:gd name="connsiteX52" fmla="*/ 297783 w 2084484"/>
                  <a:gd name="connsiteY52" fmla="*/ 942981 h 2084484"/>
                  <a:gd name="connsiteX53" fmla="*/ 248153 w 2084484"/>
                  <a:gd name="connsiteY53" fmla="*/ 992612 h 2084484"/>
                  <a:gd name="connsiteX54" fmla="*/ 248153 w 2084484"/>
                  <a:gd name="connsiteY54" fmla="*/ 794089 h 2084484"/>
                  <a:gd name="connsiteX55" fmla="*/ 198522 w 2084484"/>
                  <a:gd name="connsiteY55" fmla="*/ 744459 h 2084484"/>
                  <a:gd name="connsiteX56" fmla="*/ 248153 w 2084484"/>
                  <a:gd name="connsiteY56" fmla="*/ 694828 h 2084484"/>
                  <a:gd name="connsiteX57" fmla="*/ 297783 w 2084484"/>
                  <a:gd name="connsiteY57" fmla="*/ 744459 h 2084484"/>
                  <a:gd name="connsiteX58" fmla="*/ 248153 w 2084484"/>
                  <a:gd name="connsiteY58" fmla="*/ 794089 h 2084484"/>
                  <a:gd name="connsiteX59" fmla="*/ 248153 w 2084484"/>
                  <a:gd name="connsiteY59" fmla="*/ 595567 h 2084484"/>
                  <a:gd name="connsiteX60" fmla="*/ 198522 w 2084484"/>
                  <a:gd name="connsiteY60" fmla="*/ 545936 h 2084484"/>
                  <a:gd name="connsiteX61" fmla="*/ 248153 w 2084484"/>
                  <a:gd name="connsiteY61" fmla="*/ 496306 h 2084484"/>
                  <a:gd name="connsiteX62" fmla="*/ 297783 w 2084484"/>
                  <a:gd name="connsiteY62" fmla="*/ 545936 h 2084484"/>
                  <a:gd name="connsiteX63" fmla="*/ 248153 w 2084484"/>
                  <a:gd name="connsiteY63" fmla="*/ 595567 h 2084484"/>
                  <a:gd name="connsiteX64" fmla="*/ 545936 w 2084484"/>
                  <a:gd name="connsiteY64" fmla="*/ 1885962 h 2084484"/>
                  <a:gd name="connsiteX65" fmla="*/ 496306 w 2084484"/>
                  <a:gd name="connsiteY65" fmla="*/ 1836332 h 2084484"/>
                  <a:gd name="connsiteX66" fmla="*/ 545936 w 2084484"/>
                  <a:gd name="connsiteY66" fmla="*/ 1786701 h 2084484"/>
                  <a:gd name="connsiteX67" fmla="*/ 595567 w 2084484"/>
                  <a:gd name="connsiteY67" fmla="*/ 1836332 h 2084484"/>
                  <a:gd name="connsiteX68" fmla="*/ 545936 w 2084484"/>
                  <a:gd name="connsiteY68" fmla="*/ 1885962 h 2084484"/>
                  <a:gd name="connsiteX69" fmla="*/ 744459 w 2084484"/>
                  <a:gd name="connsiteY69" fmla="*/ 1885962 h 2084484"/>
                  <a:gd name="connsiteX70" fmla="*/ 694828 w 2084484"/>
                  <a:gd name="connsiteY70" fmla="*/ 1836332 h 2084484"/>
                  <a:gd name="connsiteX71" fmla="*/ 744459 w 2084484"/>
                  <a:gd name="connsiteY71" fmla="*/ 1786701 h 2084484"/>
                  <a:gd name="connsiteX72" fmla="*/ 794089 w 2084484"/>
                  <a:gd name="connsiteY72" fmla="*/ 1836332 h 2084484"/>
                  <a:gd name="connsiteX73" fmla="*/ 744459 w 2084484"/>
                  <a:gd name="connsiteY73" fmla="*/ 1885962 h 2084484"/>
                  <a:gd name="connsiteX74" fmla="*/ 942981 w 2084484"/>
                  <a:gd name="connsiteY74" fmla="*/ 1885962 h 2084484"/>
                  <a:gd name="connsiteX75" fmla="*/ 893350 w 2084484"/>
                  <a:gd name="connsiteY75" fmla="*/ 1836332 h 2084484"/>
                  <a:gd name="connsiteX76" fmla="*/ 942981 w 2084484"/>
                  <a:gd name="connsiteY76" fmla="*/ 1786701 h 2084484"/>
                  <a:gd name="connsiteX77" fmla="*/ 992612 w 2084484"/>
                  <a:gd name="connsiteY77" fmla="*/ 1836332 h 2084484"/>
                  <a:gd name="connsiteX78" fmla="*/ 942981 w 2084484"/>
                  <a:gd name="connsiteY78" fmla="*/ 1885962 h 2084484"/>
                  <a:gd name="connsiteX79" fmla="*/ 1141503 w 2084484"/>
                  <a:gd name="connsiteY79" fmla="*/ 1885962 h 2084484"/>
                  <a:gd name="connsiteX80" fmla="*/ 1091873 w 2084484"/>
                  <a:gd name="connsiteY80" fmla="*/ 1836332 h 2084484"/>
                  <a:gd name="connsiteX81" fmla="*/ 1141503 w 2084484"/>
                  <a:gd name="connsiteY81" fmla="*/ 1786701 h 2084484"/>
                  <a:gd name="connsiteX82" fmla="*/ 1191134 w 2084484"/>
                  <a:gd name="connsiteY82" fmla="*/ 1836332 h 2084484"/>
                  <a:gd name="connsiteX83" fmla="*/ 1141503 w 2084484"/>
                  <a:gd name="connsiteY83" fmla="*/ 1885962 h 2084484"/>
                  <a:gd name="connsiteX84" fmla="*/ 1340026 w 2084484"/>
                  <a:gd name="connsiteY84" fmla="*/ 1885962 h 2084484"/>
                  <a:gd name="connsiteX85" fmla="*/ 1290395 w 2084484"/>
                  <a:gd name="connsiteY85" fmla="*/ 1836332 h 2084484"/>
                  <a:gd name="connsiteX86" fmla="*/ 1340026 w 2084484"/>
                  <a:gd name="connsiteY86" fmla="*/ 1786701 h 2084484"/>
                  <a:gd name="connsiteX87" fmla="*/ 1389656 w 2084484"/>
                  <a:gd name="connsiteY87" fmla="*/ 1836332 h 2084484"/>
                  <a:gd name="connsiteX88" fmla="*/ 1340026 w 2084484"/>
                  <a:gd name="connsiteY88" fmla="*/ 1885962 h 2084484"/>
                  <a:gd name="connsiteX89" fmla="*/ 1488917 w 2084484"/>
                  <a:gd name="connsiteY89" fmla="*/ 1538548 h 2084484"/>
                  <a:gd name="connsiteX90" fmla="*/ 595567 w 2084484"/>
                  <a:gd name="connsiteY90" fmla="*/ 1538548 h 2084484"/>
                  <a:gd name="connsiteX91" fmla="*/ 545936 w 2084484"/>
                  <a:gd name="connsiteY91" fmla="*/ 1488917 h 2084484"/>
                  <a:gd name="connsiteX92" fmla="*/ 545936 w 2084484"/>
                  <a:gd name="connsiteY92" fmla="*/ 595567 h 2084484"/>
                  <a:gd name="connsiteX93" fmla="*/ 595567 w 2084484"/>
                  <a:gd name="connsiteY93" fmla="*/ 545936 h 2084484"/>
                  <a:gd name="connsiteX94" fmla="*/ 1488917 w 2084484"/>
                  <a:gd name="connsiteY94" fmla="*/ 545936 h 2084484"/>
                  <a:gd name="connsiteX95" fmla="*/ 1538548 w 2084484"/>
                  <a:gd name="connsiteY95" fmla="*/ 595567 h 2084484"/>
                  <a:gd name="connsiteX96" fmla="*/ 1538548 w 2084484"/>
                  <a:gd name="connsiteY96" fmla="*/ 1488917 h 2084484"/>
                  <a:gd name="connsiteX97" fmla="*/ 1488917 w 2084484"/>
                  <a:gd name="connsiteY97" fmla="*/ 1538548 h 2084484"/>
                  <a:gd name="connsiteX98" fmla="*/ 1538548 w 2084484"/>
                  <a:gd name="connsiteY98" fmla="*/ 1885962 h 2084484"/>
                  <a:gd name="connsiteX99" fmla="*/ 1488917 w 2084484"/>
                  <a:gd name="connsiteY99" fmla="*/ 1836332 h 2084484"/>
                  <a:gd name="connsiteX100" fmla="*/ 1538548 w 2084484"/>
                  <a:gd name="connsiteY100" fmla="*/ 1786701 h 2084484"/>
                  <a:gd name="connsiteX101" fmla="*/ 1588179 w 2084484"/>
                  <a:gd name="connsiteY101" fmla="*/ 1836332 h 2084484"/>
                  <a:gd name="connsiteX102" fmla="*/ 1538548 w 2084484"/>
                  <a:gd name="connsiteY102" fmla="*/ 1885962 h 2084484"/>
                  <a:gd name="connsiteX103" fmla="*/ 1538548 w 2084484"/>
                  <a:gd name="connsiteY103" fmla="*/ 297783 h 2084484"/>
                  <a:gd name="connsiteX104" fmla="*/ 1488917 w 2084484"/>
                  <a:gd name="connsiteY104" fmla="*/ 248153 h 2084484"/>
                  <a:gd name="connsiteX105" fmla="*/ 1538548 w 2084484"/>
                  <a:gd name="connsiteY105" fmla="*/ 198522 h 2084484"/>
                  <a:gd name="connsiteX106" fmla="*/ 1588179 w 2084484"/>
                  <a:gd name="connsiteY106" fmla="*/ 248153 h 2084484"/>
                  <a:gd name="connsiteX107" fmla="*/ 1538548 w 2084484"/>
                  <a:gd name="connsiteY107" fmla="*/ 297783 h 2084484"/>
                  <a:gd name="connsiteX108" fmla="*/ 1836332 w 2084484"/>
                  <a:gd name="connsiteY108" fmla="*/ 1588179 h 2084484"/>
                  <a:gd name="connsiteX109" fmla="*/ 1786701 w 2084484"/>
                  <a:gd name="connsiteY109" fmla="*/ 1538548 h 2084484"/>
                  <a:gd name="connsiteX110" fmla="*/ 1836332 w 2084484"/>
                  <a:gd name="connsiteY110" fmla="*/ 1488917 h 2084484"/>
                  <a:gd name="connsiteX111" fmla="*/ 1885962 w 2084484"/>
                  <a:gd name="connsiteY111" fmla="*/ 1538548 h 2084484"/>
                  <a:gd name="connsiteX112" fmla="*/ 1836332 w 2084484"/>
                  <a:gd name="connsiteY112" fmla="*/ 1588179 h 2084484"/>
                  <a:gd name="connsiteX113" fmla="*/ 1836332 w 2084484"/>
                  <a:gd name="connsiteY113" fmla="*/ 1389656 h 2084484"/>
                  <a:gd name="connsiteX114" fmla="*/ 1786701 w 2084484"/>
                  <a:gd name="connsiteY114" fmla="*/ 1340026 h 2084484"/>
                  <a:gd name="connsiteX115" fmla="*/ 1836332 w 2084484"/>
                  <a:gd name="connsiteY115" fmla="*/ 1290395 h 2084484"/>
                  <a:gd name="connsiteX116" fmla="*/ 1885962 w 2084484"/>
                  <a:gd name="connsiteY116" fmla="*/ 1340026 h 2084484"/>
                  <a:gd name="connsiteX117" fmla="*/ 1836332 w 2084484"/>
                  <a:gd name="connsiteY117" fmla="*/ 1389656 h 2084484"/>
                  <a:gd name="connsiteX118" fmla="*/ 1836332 w 2084484"/>
                  <a:gd name="connsiteY118" fmla="*/ 1191134 h 2084484"/>
                  <a:gd name="connsiteX119" fmla="*/ 1786701 w 2084484"/>
                  <a:gd name="connsiteY119" fmla="*/ 1141503 h 2084484"/>
                  <a:gd name="connsiteX120" fmla="*/ 1836332 w 2084484"/>
                  <a:gd name="connsiteY120" fmla="*/ 1091873 h 2084484"/>
                  <a:gd name="connsiteX121" fmla="*/ 1885962 w 2084484"/>
                  <a:gd name="connsiteY121" fmla="*/ 1141503 h 2084484"/>
                  <a:gd name="connsiteX122" fmla="*/ 1836332 w 2084484"/>
                  <a:gd name="connsiteY122" fmla="*/ 1191134 h 2084484"/>
                  <a:gd name="connsiteX123" fmla="*/ 1836332 w 2084484"/>
                  <a:gd name="connsiteY123" fmla="*/ 992612 h 2084484"/>
                  <a:gd name="connsiteX124" fmla="*/ 1786701 w 2084484"/>
                  <a:gd name="connsiteY124" fmla="*/ 942981 h 2084484"/>
                  <a:gd name="connsiteX125" fmla="*/ 1836332 w 2084484"/>
                  <a:gd name="connsiteY125" fmla="*/ 893350 h 2084484"/>
                  <a:gd name="connsiteX126" fmla="*/ 1885962 w 2084484"/>
                  <a:gd name="connsiteY126" fmla="*/ 942981 h 2084484"/>
                  <a:gd name="connsiteX127" fmla="*/ 1836332 w 2084484"/>
                  <a:gd name="connsiteY127" fmla="*/ 992612 h 2084484"/>
                  <a:gd name="connsiteX128" fmla="*/ 1836332 w 2084484"/>
                  <a:gd name="connsiteY128" fmla="*/ 794089 h 2084484"/>
                  <a:gd name="connsiteX129" fmla="*/ 1786701 w 2084484"/>
                  <a:gd name="connsiteY129" fmla="*/ 744459 h 2084484"/>
                  <a:gd name="connsiteX130" fmla="*/ 1836332 w 2084484"/>
                  <a:gd name="connsiteY130" fmla="*/ 694828 h 2084484"/>
                  <a:gd name="connsiteX131" fmla="*/ 1885962 w 2084484"/>
                  <a:gd name="connsiteY131" fmla="*/ 744459 h 2084484"/>
                  <a:gd name="connsiteX132" fmla="*/ 1836332 w 2084484"/>
                  <a:gd name="connsiteY132" fmla="*/ 794089 h 2084484"/>
                  <a:gd name="connsiteX133" fmla="*/ 1836332 w 2084484"/>
                  <a:gd name="connsiteY133" fmla="*/ 595567 h 2084484"/>
                  <a:gd name="connsiteX134" fmla="*/ 1786701 w 2084484"/>
                  <a:gd name="connsiteY134" fmla="*/ 545936 h 2084484"/>
                  <a:gd name="connsiteX135" fmla="*/ 1836332 w 2084484"/>
                  <a:gd name="connsiteY135" fmla="*/ 496306 h 2084484"/>
                  <a:gd name="connsiteX136" fmla="*/ 1885962 w 2084484"/>
                  <a:gd name="connsiteY136" fmla="*/ 545936 h 2084484"/>
                  <a:gd name="connsiteX137" fmla="*/ 1836332 w 2084484"/>
                  <a:gd name="connsiteY137" fmla="*/ 595567 h 2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2084484" h="2084484">
                    <a:moveTo>
                      <a:pt x="1935593" y="0"/>
                    </a:moveTo>
                    <a:lnTo>
                      <a:pt x="148892" y="0"/>
                    </a:lnTo>
                    <a:cubicBezTo>
                      <a:pt x="66807" y="0"/>
                      <a:pt x="0" y="66807"/>
                      <a:pt x="0" y="148892"/>
                    </a:cubicBezTo>
                    <a:lnTo>
                      <a:pt x="0" y="1935593"/>
                    </a:lnTo>
                    <a:cubicBezTo>
                      <a:pt x="0" y="2017677"/>
                      <a:pt x="66807" y="2084484"/>
                      <a:pt x="148892" y="2084484"/>
                    </a:cubicBezTo>
                    <a:lnTo>
                      <a:pt x="1935593" y="2084484"/>
                    </a:lnTo>
                    <a:cubicBezTo>
                      <a:pt x="2017677" y="2084484"/>
                      <a:pt x="2084484" y="2017677"/>
                      <a:pt x="2084484" y="1935593"/>
                    </a:cubicBezTo>
                    <a:lnTo>
                      <a:pt x="2084484" y="148892"/>
                    </a:lnTo>
                    <a:cubicBezTo>
                      <a:pt x="2084484" y="66807"/>
                      <a:pt x="2017677" y="0"/>
                      <a:pt x="1935593" y="0"/>
                    </a:cubicBezTo>
                    <a:close/>
                    <a:moveTo>
                      <a:pt x="1340026" y="198522"/>
                    </a:moveTo>
                    <a:cubicBezTo>
                      <a:pt x="1367478" y="198522"/>
                      <a:pt x="1389656" y="220759"/>
                      <a:pt x="1389656" y="248153"/>
                    </a:cubicBezTo>
                    <a:cubicBezTo>
                      <a:pt x="1389656" y="275547"/>
                      <a:pt x="1367478" y="297783"/>
                      <a:pt x="1340026" y="297783"/>
                    </a:cubicBezTo>
                    <a:cubicBezTo>
                      <a:pt x="1312574" y="297783"/>
                      <a:pt x="1290395" y="275547"/>
                      <a:pt x="1290395" y="248153"/>
                    </a:cubicBezTo>
                    <a:cubicBezTo>
                      <a:pt x="1290395" y="220759"/>
                      <a:pt x="1312574" y="198522"/>
                      <a:pt x="1340026" y="198522"/>
                    </a:cubicBezTo>
                    <a:close/>
                    <a:moveTo>
                      <a:pt x="1141503" y="198522"/>
                    </a:moveTo>
                    <a:cubicBezTo>
                      <a:pt x="1168955" y="198522"/>
                      <a:pt x="1191134" y="220759"/>
                      <a:pt x="1191134" y="248153"/>
                    </a:cubicBezTo>
                    <a:cubicBezTo>
                      <a:pt x="1191134" y="275547"/>
                      <a:pt x="1168955" y="297783"/>
                      <a:pt x="1141503" y="297783"/>
                    </a:cubicBezTo>
                    <a:cubicBezTo>
                      <a:pt x="1114051" y="297783"/>
                      <a:pt x="1091873" y="275547"/>
                      <a:pt x="1091873" y="248153"/>
                    </a:cubicBezTo>
                    <a:cubicBezTo>
                      <a:pt x="1091873" y="220759"/>
                      <a:pt x="1114051" y="198522"/>
                      <a:pt x="1141503" y="198522"/>
                    </a:cubicBezTo>
                    <a:close/>
                    <a:moveTo>
                      <a:pt x="942981" y="198522"/>
                    </a:moveTo>
                    <a:cubicBezTo>
                      <a:pt x="970375" y="198522"/>
                      <a:pt x="992612" y="220759"/>
                      <a:pt x="992612" y="248153"/>
                    </a:cubicBezTo>
                    <a:cubicBezTo>
                      <a:pt x="992612" y="275547"/>
                      <a:pt x="970375" y="297783"/>
                      <a:pt x="942981" y="297783"/>
                    </a:cubicBezTo>
                    <a:cubicBezTo>
                      <a:pt x="915587" y="297783"/>
                      <a:pt x="893350" y="275547"/>
                      <a:pt x="893350" y="248153"/>
                    </a:cubicBezTo>
                    <a:cubicBezTo>
                      <a:pt x="893350" y="220759"/>
                      <a:pt x="915587" y="198522"/>
                      <a:pt x="942981" y="198522"/>
                    </a:cubicBezTo>
                    <a:close/>
                    <a:moveTo>
                      <a:pt x="744459" y="198522"/>
                    </a:moveTo>
                    <a:cubicBezTo>
                      <a:pt x="771852" y="198522"/>
                      <a:pt x="794089" y="220759"/>
                      <a:pt x="794089" y="248153"/>
                    </a:cubicBezTo>
                    <a:cubicBezTo>
                      <a:pt x="794089" y="275547"/>
                      <a:pt x="771852" y="297783"/>
                      <a:pt x="744459" y="297783"/>
                    </a:cubicBezTo>
                    <a:cubicBezTo>
                      <a:pt x="717065" y="297783"/>
                      <a:pt x="694828" y="275547"/>
                      <a:pt x="694828" y="248153"/>
                    </a:cubicBezTo>
                    <a:cubicBezTo>
                      <a:pt x="694828" y="220759"/>
                      <a:pt x="717065" y="198522"/>
                      <a:pt x="744459" y="198522"/>
                    </a:cubicBezTo>
                    <a:close/>
                    <a:moveTo>
                      <a:pt x="545936" y="198522"/>
                    </a:moveTo>
                    <a:cubicBezTo>
                      <a:pt x="573330" y="198522"/>
                      <a:pt x="595567" y="220759"/>
                      <a:pt x="595567" y="248153"/>
                    </a:cubicBezTo>
                    <a:cubicBezTo>
                      <a:pt x="595567" y="275547"/>
                      <a:pt x="573330" y="297783"/>
                      <a:pt x="545936" y="297783"/>
                    </a:cubicBezTo>
                    <a:cubicBezTo>
                      <a:pt x="518543" y="297783"/>
                      <a:pt x="496306" y="275547"/>
                      <a:pt x="496306" y="248153"/>
                    </a:cubicBezTo>
                    <a:cubicBezTo>
                      <a:pt x="496306" y="220759"/>
                      <a:pt x="518543" y="198522"/>
                      <a:pt x="545936" y="198522"/>
                    </a:cubicBezTo>
                    <a:close/>
                    <a:moveTo>
                      <a:pt x="248153" y="1588179"/>
                    </a:moveTo>
                    <a:cubicBezTo>
                      <a:pt x="220759" y="1588179"/>
                      <a:pt x="198522" y="1566000"/>
                      <a:pt x="198522" y="1538548"/>
                    </a:cubicBezTo>
                    <a:cubicBezTo>
                      <a:pt x="198522" y="1511096"/>
                      <a:pt x="220759" y="1488917"/>
                      <a:pt x="248153" y="1488917"/>
                    </a:cubicBezTo>
                    <a:cubicBezTo>
                      <a:pt x="275547" y="1488917"/>
                      <a:pt x="297783" y="1511096"/>
                      <a:pt x="297783" y="1538548"/>
                    </a:cubicBezTo>
                    <a:cubicBezTo>
                      <a:pt x="297783" y="1566000"/>
                      <a:pt x="275547" y="1588179"/>
                      <a:pt x="248153" y="1588179"/>
                    </a:cubicBezTo>
                    <a:close/>
                    <a:moveTo>
                      <a:pt x="248153" y="1389656"/>
                    </a:moveTo>
                    <a:cubicBezTo>
                      <a:pt x="220759" y="1389656"/>
                      <a:pt x="198522" y="1367478"/>
                      <a:pt x="198522" y="1340026"/>
                    </a:cubicBezTo>
                    <a:cubicBezTo>
                      <a:pt x="198522" y="1312574"/>
                      <a:pt x="220759" y="1290395"/>
                      <a:pt x="248153" y="1290395"/>
                    </a:cubicBezTo>
                    <a:cubicBezTo>
                      <a:pt x="275547" y="1290395"/>
                      <a:pt x="297783" y="1312574"/>
                      <a:pt x="297783" y="1340026"/>
                    </a:cubicBezTo>
                    <a:cubicBezTo>
                      <a:pt x="297783" y="1367478"/>
                      <a:pt x="275547" y="1389656"/>
                      <a:pt x="248153" y="1389656"/>
                    </a:cubicBezTo>
                    <a:close/>
                    <a:moveTo>
                      <a:pt x="248153" y="1191134"/>
                    </a:moveTo>
                    <a:cubicBezTo>
                      <a:pt x="220759" y="1191134"/>
                      <a:pt x="198522" y="1168955"/>
                      <a:pt x="198522" y="1141503"/>
                    </a:cubicBezTo>
                    <a:cubicBezTo>
                      <a:pt x="198522" y="1114051"/>
                      <a:pt x="220759" y="1091873"/>
                      <a:pt x="248153" y="1091873"/>
                    </a:cubicBezTo>
                    <a:cubicBezTo>
                      <a:pt x="275547" y="1091873"/>
                      <a:pt x="297783" y="1114051"/>
                      <a:pt x="297783" y="1141503"/>
                    </a:cubicBezTo>
                    <a:cubicBezTo>
                      <a:pt x="297783" y="1168955"/>
                      <a:pt x="275547" y="1191134"/>
                      <a:pt x="248153" y="1191134"/>
                    </a:cubicBezTo>
                    <a:close/>
                    <a:moveTo>
                      <a:pt x="248153" y="992612"/>
                    </a:moveTo>
                    <a:cubicBezTo>
                      <a:pt x="220759" y="992612"/>
                      <a:pt x="198522" y="970375"/>
                      <a:pt x="198522" y="942981"/>
                    </a:cubicBezTo>
                    <a:cubicBezTo>
                      <a:pt x="198522" y="915587"/>
                      <a:pt x="220759" y="893350"/>
                      <a:pt x="248153" y="893350"/>
                    </a:cubicBezTo>
                    <a:cubicBezTo>
                      <a:pt x="275547" y="893350"/>
                      <a:pt x="297783" y="915587"/>
                      <a:pt x="297783" y="942981"/>
                    </a:cubicBezTo>
                    <a:cubicBezTo>
                      <a:pt x="297783" y="970375"/>
                      <a:pt x="275547" y="992612"/>
                      <a:pt x="248153" y="992612"/>
                    </a:cubicBezTo>
                    <a:close/>
                    <a:moveTo>
                      <a:pt x="248153" y="794089"/>
                    </a:moveTo>
                    <a:cubicBezTo>
                      <a:pt x="220759" y="794089"/>
                      <a:pt x="198522" y="771852"/>
                      <a:pt x="198522" y="744459"/>
                    </a:cubicBezTo>
                    <a:cubicBezTo>
                      <a:pt x="198522" y="717065"/>
                      <a:pt x="220759" y="694828"/>
                      <a:pt x="248153" y="694828"/>
                    </a:cubicBezTo>
                    <a:cubicBezTo>
                      <a:pt x="275547" y="694828"/>
                      <a:pt x="297783" y="717065"/>
                      <a:pt x="297783" y="744459"/>
                    </a:cubicBezTo>
                    <a:cubicBezTo>
                      <a:pt x="297783" y="771852"/>
                      <a:pt x="275547" y="794089"/>
                      <a:pt x="248153" y="794089"/>
                    </a:cubicBezTo>
                    <a:close/>
                    <a:moveTo>
                      <a:pt x="248153" y="595567"/>
                    </a:moveTo>
                    <a:cubicBezTo>
                      <a:pt x="220759" y="595567"/>
                      <a:pt x="198522" y="573330"/>
                      <a:pt x="198522" y="545936"/>
                    </a:cubicBezTo>
                    <a:cubicBezTo>
                      <a:pt x="198522" y="518543"/>
                      <a:pt x="220759" y="496306"/>
                      <a:pt x="248153" y="496306"/>
                    </a:cubicBezTo>
                    <a:cubicBezTo>
                      <a:pt x="275547" y="496306"/>
                      <a:pt x="297783" y="518543"/>
                      <a:pt x="297783" y="545936"/>
                    </a:cubicBezTo>
                    <a:cubicBezTo>
                      <a:pt x="297783" y="573330"/>
                      <a:pt x="275547" y="595567"/>
                      <a:pt x="248153" y="595567"/>
                    </a:cubicBezTo>
                    <a:close/>
                    <a:moveTo>
                      <a:pt x="545936" y="1885962"/>
                    </a:moveTo>
                    <a:cubicBezTo>
                      <a:pt x="518543" y="1885962"/>
                      <a:pt x="496306" y="1863783"/>
                      <a:pt x="496306" y="1836332"/>
                    </a:cubicBezTo>
                    <a:cubicBezTo>
                      <a:pt x="496306" y="1808880"/>
                      <a:pt x="518543" y="1786701"/>
                      <a:pt x="545936" y="1786701"/>
                    </a:cubicBezTo>
                    <a:cubicBezTo>
                      <a:pt x="573330" y="1786701"/>
                      <a:pt x="595567" y="1808880"/>
                      <a:pt x="595567" y="1836332"/>
                    </a:cubicBezTo>
                    <a:cubicBezTo>
                      <a:pt x="595567" y="1863783"/>
                      <a:pt x="573330" y="1885962"/>
                      <a:pt x="545936" y="1885962"/>
                    </a:cubicBezTo>
                    <a:close/>
                    <a:moveTo>
                      <a:pt x="744459" y="1885962"/>
                    </a:moveTo>
                    <a:cubicBezTo>
                      <a:pt x="717065" y="1885962"/>
                      <a:pt x="694828" y="1863783"/>
                      <a:pt x="694828" y="1836332"/>
                    </a:cubicBezTo>
                    <a:cubicBezTo>
                      <a:pt x="694828" y="1808880"/>
                      <a:pt x="717065" y="1786701"/>
                      <a:pt x="744459" y="1786701"/>
                    </a:cubicBezTo>
                    <a:cubicBezTo>
                      <a:pt x="771852" y="1786701"/>
                      <a:pt x="794089" y="1808880"/>
                      <a:pt x="794089" y="1836332"/>
                    </a:cubicBezTo>
                    <a:cubicBezTo>
                      <a:pt x="794089" y="1863783"/>
                      <a:pt x="771852" y="1885962"/>
                      <a:pt x="744459" y="1885962"/>
                    </a:cubicBezTo>
                    <a:close/>
                    <a:moveTo>
                      <a:pt x="942981" y="1885962"/>
                    </a:moveTo>
                    <a:cubicBezTo>
                      <a:pt x="915587" y="1885962"/>
                      <a:pt x="893350" y="1863783"/>
                      <a:pt x="893350" y="1836332"/>
                    </a:cubicBezTo>
                    <a:cubicBezTo>
                      <a:pt x="893350" y="1808880"/>
                      <a:pt x="915587" y="1786701"/>
                      <a:pt x="942981" y="1786701"/>
                    </a:cubicBezTo>
                    <a:cubicBezTo>
                      <a:pt x="970375" y="1786701"/>
                      <a:pt x="992612" y="1808880"/>
                      <a:pt x="992612" y="1836332"/>
                    </a:cubicBezTo>
                    <a:cubicBezTo>
                      <a:pt x="992612" y="1863783"/>
                      <a:pt x="970375" y="1885962"/>
                      <a:pt x="942981" y="1885962"/>
                    </a:cubicBezTo>
                    <a:close/>
                    <a:moveTo>
                      <a:pt x="1141503" y="1885962"/>
                    </a:moveTo>
                    <a:cubicBezTo>
                      <a:pt x="1114051" y="1885962"/>
                      <a:pt x="1091873" y="1863783"/>
                      <a:pt x="1091873" y="1836332"/>
                    </a:cubicBezTo>
                    <a:cubicBezTo>
                      <a:pt x="1091873" y="1808880"/>
                      <a:pt x="1114051" y="1786701"/>
                      <a:pt x="1141503" y="1786701"/>
                    </a:cubicBezTo>
                    <a:cubicBezTo>
                      <a:pt x="1168955" y="1786701"/>
                      <a:pt x="1191134" y="1808880"/>
                      <a:pt x="1191134" y="1836332"/>
                    </a:cubicBezTo>
                    <a:cubicBezTo>
                      <a:pt x="1191134" y="1863783"/>
                      <a:pt x="1168955" y="1885962"/>
                      <a:pt x="1141503" y="1885962"/>
                    </a:cubicBezTo>
                    <a:close/>
                    <a:moveTo>
                      <a:pt x="1340026" y="1885962"/>
                    </a:moveTo>
                    <a:cubicBezTo>
                      <a:pt x="1312574" y="1885962"/>
                      <a:pt x="1290395" y="1863783"/>
                      <a:pt x="1290395" y="1836332"/>
                    </a:cubicBezTo>
                    <a:cubicBezTo>
                      <a:pt x="1290395" y="1808880"/>
                      <a:pt x="1312574" y="1786701"/>
                      <a:pt x="1340026" y="1786701"/>
                    </a:cubicBezTo>
                    <a:cubicBezTo>
                      <a:pt x="1367478" y="1786701"/>
                      <a:pt x="1389656" y="1808880"/>
                      <a:pt x="1389656" y="1836332"/>
                    </a:cubicBezTo>
                    <a:cubicBezTo>
                      <a:pt x="1389656" y="1863783"/>
                      <a:pt x="1367478" y="1885962"/>
                      <a:pt x="1340026" y="1885962"/>
                    </a:cubicBezTo>
                    <a:close/>
                    <a:moveTo>
                      <a:pt x="1488917" y="1538548"/>
                    </a:moveTo>
                    <a:lnTo>
                      <a:pt x="595567" y="1538548"/>
                    </a:lnTo>
                    <a:cubicBezTo>
                      <a:pt x="568173" y="1538548"/>
                      <a:pt x="545936" y="1516369"/>
                      <a:pt x="545936" y="1488917"/>
                    </a:cubicBezTo>
                    <a:lnTo>
                      <a:pt x="545936" y="595567"/>
                    </a:lnTo>
                    <a:cubicBezTo>
                      <a:pt x="545936" y="568173"/>
                      <a:pt x="568173" y="545936"/>
                      <a:pt x="595567" y="545936"/>
                    </a:cubicBezTo>
                    <a:lnTo>
                      <a:pt x="1488917" y="545936"/>
                    </a:lnTo>
                    <a:cubicBezTo>
                      <a:pt x="1516369" y="545936"/>
                      <a:pt x="1538548" y="568173"/>
                      <a:pt x="1538548" y="595567"/>
                    </a:cubicBezTo>
                    <a:lnTo>
                      <a:pt x="1538548" y="1488917"/>
                    </a:lnTo>
                    <a:cubicBezTo>
                      <a:pt x="1538548" y="1516369"/>
                      <a:pt x="1516369" y="1538548"/>
                      <a:pt x="1488917" y="1538548"/>
                    </a:cubicBezTo>
                    <a:close/>
                    <a:moveTo>
                      <a:pt x="1538548" y="1885962"/>
                    </a:moveTo>
                    <a:cubicBezTo>
                      <a:pt x="1511096" y="1885962"/>
                      <a:pt x="1488917" y="1863783"/>
                      <a:pt x="1488917" y="1836332"/>
                    </a:cubicBezTo>
                    <a:cubicBezTo>
                      <a:pt x="1488917" y="1808880"/>
                      <a:pt x="1511096" y="1786701"/>
                      <a:pt x="1538548" y="1786701"/>
                    </a:cubicBezTo>
                    <a:cubicBezTo>
                      <a:pt x="1566000" y="1786701"/>
                      <a:pt x="1588179" y="1808880"/>
                      <a:pt x="1588179" y="1836332"/>
                    </a:cubicBezTo>
                    <a:cubicBezTo>
                      <a:pt x="1588179" y="1863783"/>
                      <a:pt x="1566000" y="1885962"/>
                      <a:pt x="1538548" y="1885962"/>
                    </a:cubicBezTo>
                    <a:close/>
                    <a:moveTo>
                      <a:pt x="1538548" y="297783"/>
                    </a:moveTo>
                    <a:cubicBezTo>
                      <a:pt x="1511096" y="297783"/>
                      <a:pt x="1488917" y="275547"/>
                      <a:pt x="1488917" y="248153"/>
                    </a:cubicBezTo>
                    <a:cubicBezTo>
                      <a:pt x="1488917" y="220759"/>
                      <a:pt x="1511096" y="198522"/>
                      <a:pt x="1538548" y="198522"/>
                    </a:cubicBezTo>
                    <a:cubicBezTo>
                      <a:pt x="1566000" y="198522"/>
                      <a:pt x="1588179" y="220759"/>
                      <a:pt x="1588179" y="248153"/>
                    </a:cubicBezTo>
                    <a:cubicBezTo>
                      <a:pt x="1588179" y="275547"/>
                      <a:pt x="1566000" y="297783"/>
                      <a:pt x="1538548" y="297783"/>
                    </a:cubicBezTo>
                    <a:close/>
                    <a:moveTo>
                      <a:pt x="1836332" y="1588179"/>
                    </a:moveTo>
                    <a:cubicBezTo>
                      <a:pt x="1808880" y="1588179"/>
                      <a:pt x="1786701" y="1566000"/>
                      <a:pt x="1786701" y="1538548"/>
                    </a:cubicBezTo>
                    <a:cubicBezTo>
                      <a:pt x="1786701" y="1511096"/>
                      <a:pt x="1808880" y="1488917"/>
                      <a:pt x="1836332" y="1488917"/>
                    </a:cubicBezTo>
                    <a:cubicBezTo>
                      <a:pt x="1863783" y="1488917"/>
                      <a:pt x="1885962" y="1511096"/>
                      <a:pt x="1885962" y="1538548"/>
                    </a:cubicBezTo>
                    <a:cubicBezTo>
                      <a:pt x="1885962" y="1566000"/>
                      <a:pt x="1863783" y="1588179"/>
                      <a:pt x="1836332" y="1588179"/>
                    </a:cubicBezTo>
                    <a:close/>
                    <a:moveTo>
                      <a:pt x="1836332" y="1389656"/>
                    </a:moveTo>
                    <a:cubicBezTo>
                      <a:pt x="1808880" y="1389656"/>
                      <a:pt x="1786701" y="1367478"/>
                      <a:pt x="1786701" y="1340026"/>
                    </a:cubicBezTo>
                    <a:cubicBezTo>
                      <a:pt x="1786701" y="1312574"/>
                      <a:pt x="1808880" y="1290395"/>
                      <a:pt x="1836332" y="1290395"/>
                    </a:cubicBezTo>
                    <a:cubicBezTo>
                      <a:pt x="1863783" y="1290395"/>
                      <a:pt x="1885962" y="1312574"/>
                      <a:pt x="1885962" y="1340026"/>
                    </a:cubicBezTo>
                    <a:cubicBezTo>
                      <a:pt x="1885962" y="1367478"/>
                      <a:pt x="1863783" y="1389656"/>
                      <a:pt x="1836332" y="1389656"/>
                    </a:cubicBezTo>
                    <a:close/>
                    <a:moveTo>
                      <a:pt x="1836332" y="1191134"/>
                    </a:moveTo>
                    <a:cubicBezTo>
                      <a:pt x="1808880" y="1191134"/>
                      <a:pt x="1786701" y="1168955"/>
                      <a:pt x="1786701" y="1141503"/>
                    </a:cubicBezTo>
                    <a:cubicBezTo>
                      <a:pt x="1786701" y="1114051"/>
                      <a:pt x="1808880" y="1091873"/>
                      <a:pt x="1836332" y="1091873"/>
                    </a:cubicBezTo>
                    <a:cubicBezTo>
                      <a:pt x="1863783" y="1091873"/>
                      <a:pt x="1885962" y="1114051"/>
                      <a:pt x="1885962" y="1141503"/>
                    </a:cubicBezTo>
                    <a:cubicBezTo>
                      <a:pt x="1885962" y="1168955"/>
                      <a:pt x="1863783" y="1191134"/>
                      <a:pt x="1836332" y="1191134"/>
                    </a:cubicBezTo>
                    <a:close/>
                    <a:moveTo>
                      <a:pt x="1836332" y="992612"/>
                    </a:moveTo>
                    <a:cubicBezTo>
                      <a:pt x="1808880" y="992612"/>
                      <a:pt x="1786701" y="970375"/>
                      <a:pt x="1786701" y="942981"/>
                    </a:cubicBezTo>
                    <a:cubicBezTo>
                      <a:pt x="1786701" y="915587"/>
                      <a:pt x="1808880" y="893350"/>
                      <a:pt x="1836332" y="893350"/>
                    </a:cubicBezTo>
                    <a:cubicBezTo>
                      <a:pt x="1863783" y="893350"/>
                      <a:pt x="1885962" y="915587"/>
                      <a:pt x="1885962" y="942981"/>
                    </a:cubicBezTo>
                    <a:cubicBezTo>
                      <a:pt x="1885962" y="970375"/>
                      <a:pt x="1863783" y="992612"/>
                      <a:pt x="1836332" y="992612"/>
                    </a:cubicBezTo>
                    <a:close/>
                    <a:moveTo>
                      <a:pt x="1836332" y="794089"/>
                    </a:moveTo>
                    <a:cubicBezTo>
                      <a:pt x="1808880" y="794089"/>
                      <a:pt x="1786701" y="771852"/>
                      <a:pt x="1786701" y="744459"/>
                    </a:cubicBezTo>
                    <a:cubicBezTo>
                      <a:pt x="1786701" y="717065"/>
                      <a:pt x="1808880" y="694828"/>
                      <a:pt x="1836332" y="694828"/>
                    </a:cubicBezTo>
                    <a:cubicBezTo>
                      <a:pt x="1863783" y="694828"/>
                      <a:pt x="1885962" y="717065"/>
                      <a:pt x="1885962" y="744459"/>
                    </a:cubicBezTo>
                    <a:cubicBezTo>
                      <a:pt x="1885962" y="771852"/>
                      <a:pt x="1863783" y="794089"/>
                      <a:pt x="1836332" y="794089"/>
                    </a:cubicBezTo>
                    <a:close/>
                    <a:moveTo>
                      <a:pt x="1836332" y="595567"/>
                    </a:moveTo>
                    <a:cubicBezTo>
                      <a:pt x="1808880" y="595567"/>
                      <a:pt x="1786701" y="573330"/>
                      <a:pt x="1786701" y="545936"/>
                    </a:cubicBezTo>
                    <a:cubicBezTo>
                      <a:pt x="1786701" y="518543"/>
                      <a:pt x="1808880" y="496306"/>
                      <a:pt x="1836332" y="496306"/>
                    </a:cubicBezTo>
                    <a:cubicBezTo>
                      <a:pt x="1863783" y="496306"/>
                      <a:pt x="1885962" y="518543"/>
                      <a:pt x="1885962" y="545936"/>
                    </a:cubicBezTo>
                    <a:cubicBezTo>
                      <a:pt x="1885962" y="573330"/>
                      <a:pt x="1863783" y="595567"/>
                      <a:pt x="1836332" y="5955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任意多边形: 形状 109">
                <a:extLst>
                  <a:ext uri="{FF2B5EF4-FFF2-40B4-BE49-F238E27FC236}">
                    <a16:creationId xmlns:a16="http://schemas.microsoft.com/office/drawing/2014/main" id="{35C1CDFB-A540-492A-9061-96B8C4EB99A5}"/>
                  </a:ext>
                </a:extLst>
              </p:cNvPr>
              <p:cNvSpPr/>
              <p:nvPr/>
            </p:nvSpPr>
            <p:spPr>
              <a:xfrm>
                <a:off x="3763132" y="4967778"/>
                <a:ext cx="794089" cy="794089"/>
              </a:xfrm>
              <a:custGeom>
                <a:avLst/>
                <a:gdLst>
                  <a:gd name="connsiteX0" fmla="*/ 0 w 794089"/>
                  <a:gd name="connsiteY0" fmla="*/ 0 h 794089"/>
                  <a:gd name="connsiteX1" fmla="*/ 794089 w 794089"/>
                  <a:gd name="connsiteY1" fmla="*/ 0 h 794089"/>
                  <a:gd name="connsiteX2" fmla="*/ 794089 w 794089"/>
                  <a:gd name="connsiteY2" fmla="*/ 794089 h 794089"/>
                  <a:gd name="connsiteX3" fmla="*/ 0 w 794089"/>
                  <a:gd name="connsiteY3" fmla="*/ 794089 h 79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089" h="794089">
                    <a:moveTo>
                      <a:pt x="0" y="0"/>
                    </a:moveTo>
                    <a:lnTo>
                      <a:pt x="794089" y="0"/>
                    </a:lnTo>
                    <a:lnTo>
                      <a:pt x="794089" y="794089"/>
                    </a:lnTo>
                    <a:lnTo>
                      <a:pt x="0" y="7940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B0ACB1F3-E014-4690-8520-A248C3C6E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5754" y="4027788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A87901A4-CAD4-4377-A4E9-7BFED63AC2AB}"/>
                </a:ext>
              </a:extLst>
            </p:cNvPr>
            <p:cNvGrpSpPr/>
            <p:nvPr/>
          </p:nvGrpSpPr>
          <p:grpSpPr>
            <a:xfrm>
              <a:off x="3805993" y="3585723"/>
              <a:ext cx="4580015" cy="1366730"/>
              <a:chOff x="3805993" y="4533893"/>
              <a:chExt cx="4580015" cy="1366730"/>
            </a:xfrm>
          </p:grpSpPr>
          <p:sp>
            <p:nvSpPr>
              <p:cNvPr id="182" name="矩形 181">
                <a:hlinkClick r:id="rId2"/>
                <a:extLst>
                  <a:ext uri="{FF2B5EF4-FFF2-40B4-BE49-F238E27FC236}">
                    <a16:creationId xmlns:a16="http://schemas.microsoft.com/office/drawing/2014/main" id="{19B2D1B0-160F-4C91-9502-D6FB6319E2CA}"/>
                  </a:ext>
                </a:extLst>
              </p:cNvPr>
              <p:cNvSpPr/>
              <p:nvPr/>
            </p:nvSpPr>
            <p:spPr>
              <a:xfrm>
                <a:off x="4674086" y="5623624"/>
                <a:ext cx="2843829" cy="276999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BC35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www.thundercomm.com</a:t>
                </a:r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5A714449-3A1E-4589-9757-0F50B6629C17}"/>
                  </a:ext>
                </a:extLst>
              </p:cNvPr>
              <p:cNvSpPr/>
              <p:nvPr/>
            </p:nvSpPr>
            <p:spPr>
              <a:xfrm>
                <a:off x="3805993" y="4533893"/>
                <a:ext cx="4580015" cy="215444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zh-CN" sz="1400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思源黑体 CN Light" panose="020B0300000000000000" pitchFamily="34" charset="-122"/>
                  </a:rPr>
                  <a:t>6540 Lusk Blvd. Suite C166 San Diego CA 92121</a:t>
                </a:r>
                <a:endPara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467373BA-7C89-414A-A2A7-0F27D358B9F3}"/>
                  </a:ext>
                </a:extLst>
              </p:cNvPr>
              <p:cNvSpPr/>
              <p:nvPr/>
            </p:nvSpPr>
            <p:spPr>
              <a:xfrm>
                <a:off x="5291291" y="5192059"/>
                <a:ext cx="1609416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/>
                <a:r>
                  <a:rPr lang="zh-CN" altLang="en-US"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Normal" panose="020B0400000000000000" pitchFamily="34" charset="-122"/>
                  </a:rPr>
                  <a:t> </a:t>
                </a:r>
                <a:r>
                  <a:rPr lang="en-US" altLang="zh-CN"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Normal" panose="020B0400000000000000" pitchFamily="34" charset="-122"/>
                  </a:rPr>
                  <a:t>+86-10-62662686</a:t>
                </a:r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5CD1675B-9BC0-4999-93E0-15209D420B40}"/>
                  </a:ext>
                </a:extLst>
              </p:cNvPr>
              <p:cNvSpPr/>
              <p:nvPr/>
            </p:nvSpPr>
            <p:spPr>
              <a:xfrm>
                <a:off x="4884706" y="4862976"/>
                <a:ext cx="2422586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/>
                <a:r>
                  <a:rPr lang="en-US" altLang="zh-CN"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Normal" panose="020B0400000000000000" pitchFamily="34" charset="-122"/>
                  </a:rPr>
                  <a:t>service@thundercomm.com</a:t>
                </a:r>
              </a:p>
            </p:txBody>
          </p:sp>
        </p:grp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7BB6584D-EF48-48AA-A16F-F063EA9405A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41724" y="6263774"/>
              <a:ext cx="1590322" cy="1590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35F2B408-28D9-48DB-BB2B-794A40DFD1E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9824" y="5855061"/>
              <a:ext cx="1003451" cy="1003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61434D4A-55FC-4331-99F7-8D2EDDAA586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429455" y="6378099"/>
              <a:ext cx="863382" cy="863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25A5FCE8-11B9-4219-B2C9-E77749877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4974" y="6434954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C35E1DF3-B968-42EC-A993-E7ADD1D52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5237" y="5870711"/>
              <a:ext cx="415789" cy="415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DBC48AFA-072E-4D44-8318-65DB1C6DBA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91245" y="5845976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D5C81A7B-28A2-4058-B6C7-9CFCF76EF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7736" y="5098120"/>
              <a:ext cx="1009642" cy="1009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9BEF0E61-8FD5-4F9F-9268-1273F6EB675B}"/>
                </a:ext>
              </a:extLst>
            </p:cNvPr>
            <p:cNvGrpSpPr/>
            <p:nvPr/>
          </p:nvGrpSpPr>
          <p:grpSpPr>
            <a:xfrm>
              <a:off x="4837777" y="6039693"/>
              <a:ext cx="192736" cy="298366"/>
              <a:chOff x="9398569" y="8406667"/>
              <a:chExt cx="3938969" cy="6097757"/>
            </a:xfrm>
          </p:grpSpPr>
          <p:grpSp>
            <p:nvGrpSpPr>
              <p:cNvPr id="176" name="组合 175">
                <a:extLst>
                  <a:ext uri="{FF2B5EF4-FFF2-40B4-BE49-F238E27FC236}">
                    <a16:creationId xmlns:a16="http://schemas.microsoft.com/office/drawing/2014/main" id="{F26F5509-7EEA-4E06-B505-F02C8C2CD8BA}"/>
                  </a:ext>
                </a:extLst>
              </p:cNvPr>
              <p:cNvGrpSpPr/>
              <p:nvPr/>
            </p:nvGrpSpPr>
            <p:grpSpPr>
              <a:xfrm>
                <a:off x="9814057" y="8406667"/>
                <a:ext cx="3514695" cy="6097757"/>
                <a:chOff x="9814057" y="8406667"/>
                <a:chExt cx="3514695" cy="6097757"/>
              </a:xfrm>
            </p:grpSpPr>
            <p:sp>
              <p:nvSpPr>
                <p:cNvPr id="179" name="任意多边形: 形状 92">
                  <a:extLst>
                    <a:ext uri="{FF2B5EF4-FFF2-40B4-BE49-F238E27FC236}">
                      <a16:creationId xmlns:a16="http://schemas.microsoft.com/office/drawing/2014/main" id="{41A7E1D0-73C5-4D13-A0A9-4DEA0570772F}"/>
                    </a:ext>
                  </a:extLst>
                </p:cNvPr>
                <p:cNvSpPr/>
                <p:nvPr/>
              </p:nvSpPr>
              <p:spPr>
                <a:xfrm>
                  <a:off x="13011093" y="10312619"/>
                  <a:ext cx="317659" cy="762381"/>
                </a:xfrm>
                <a:custGeom>
                  <a:avLst/>
                  <a:gdLst>
                    <a:gd name="connsiteX0" fmla="*/ 130389 w 317658"/>
                    <a:gd name="connsiteY0" fmla="*/ 762381 h 762381"/>
                    <a:gd name="connsiteX1" fmla="*/ 178435 w 317658"/>
                    <a:gd name="connsiteY1" fmla="*/ 762381 h 762381"/>
                    <a:gd name="connsiteX2" fmla="*/ 326444 w 317658"/>
                    <a:gd name="connsiteY2" fmla="*/ 614372 h 762381"/>
                    <a:gd name="connsiteX3" fmla="*/ 326444 w 317658"/>
                    <a:gd name="connsiteY3" fmla="*/ 148009 h 762381"/>
                    <a:gd name="connsiteX4" fmla="*/ 178435 w 317658"/>
                    <a:gd name="connsiteY4" fmla="*/ 0 h 762381"/>
                    <a:gd name="connsiteX5" fmla="*/ 131928 w 317658"/>
                    <a:gd name="connsiteY5" fmla="*/ 0 h 762381"/>
                    <a:gd name="connsiteX6" fmla="*/ 0 w 317658"/>
                    <a:gd name="connsiteY6" fmla="*/ 380694 h 762381"/>
                    <a:gd name="connsiteX7" fmla="*/ 130389 w 317658"/>
                    <a:gd name="connsiteY7" fmla="*/ 762381 h 76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7658" h="762381">
                      <a:moveTo>
                        <a:pt x="130389" y="762381"/>
                      </a:moveTo>
                      <a:lnTo>
                        <a:pt x="178435" y="762381"/>
                      </a:lnTo>
                      <a:cubicBezTo>
                        <a:pt x="260133" y="762381"/>
                        <a:pt x="326444" y="696070"/>
                        <a:pt x="326444" y="614372"/>
                      </a:cubicBezTo>
                      <a:lnTo>
                        <a:pt x="326444" y="148009"/>
                      </a:lnTo>
                      <a:cubicBezTo>
                        <a:pt x="326444" y="66311"/>
                        <a:pt x="260133" y="0"/>
                        <a:pt x="178435" y="0"/>
                      </a:cubicBezTo>
                      <a:lnTo>
                        <a:pt x="131928" y="0"/>
                      </a:lnTo>
                      <a:cubicBezTo>
                        <a:pt x="131928" y="0"/>
                        <a:pt x="0" y="41296"/>
                        <a:pt x="0" y="380694"/>
                      </a:cubicBezTo>
                      <a:cubicBezTo>
                        <a:pt x="0" y="720093"/>
                        <a:pt x="130389" y="762381"/>
                        <a:pt x="130389" y="762381"/>
                      </a:cubicBezTo>
                      <a:close/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0" name="任意多边形: 形状 93">
                  <a:extLst>
                    <a:ext uri="{FF2B5EF4-FFF2-40B4-BE49-F238E27FC236}">
                      <a16:creationId xmlns:a16="http://schemas.microsoft.com/office/drawing/2014/main" id="{9ABAD70A-5D91-46F3-8C4D-465FA673207A}"/>
                    </a:ext>
                  </a:extLst>
                </p:cNvPr>
                <p:cNvSpPr/>
                <p:nvPr/>
              </p:nvSpPr>
              <p:spPr>
                <a:xfrm>
                  <a:off x="9814057" y="8406667"/>
                  <a:ext cx="2973286" cy="1118159"/>
                </a:xfrm>
                <a:custGeom>
                  <a:avLst/>
                  <a:gdLst>
                    <a:gd name="connsiteX0" fmla="*/ 2980930 w 2973285"/>
                    <a:gd name="connsiteY0" fmla="*/ 1119449 h 1118158"/>
                    <a:gd name="connsiteX1" fmla="*/ 2536555 w 2973285"/>
                    <a:gd name="connsiteY1" fmla="*/ 535702 h 1118158"/>
                    <a:gd name="connsiteX2" fmla="*/ 2467315 w 2973285"/>
                    <a:gd name="connsiteY2" fmla="*/ 235961 h 1118158"/>
                    <a:gd name="connsiteX3" fmla="*/ 1499250 w 2973285"/>
                    <a:gd name="connsiteY3" fmla="*/ 0 h 1118158"/>
                    <a:gd name="connsiteX4" fmla="*/ 513614 w 2973285"/>
                    <a:gd name="connsiteY4" fmla="*/ 235961 h 1118158"/>
                    <a:gd name="connsiteX5" fmla="*/ 444375 w 2973285"/>
                    <a:gd name="connsiteY5" fmla="*/ 535702 h 1118158"/>
                    <a:gd name="connsiteX6" fmla="*/ 0 w 2973285"/>
                    <a:gd name="connsiteY6" fmla="*/ 1119449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2980930" y="1119449"/>
                      </a:moveTo>
                      <a:cubicBezTo>
                        <a:pt x="2873174" y="992733"/>
                        <a:pt x="2614232" y="948906"/>
                        <a:pt x="2536555" y="535702"/>
                      </a:cubicBezTo>
                      <a:cubicBezTo>
                        <a:pt x="2497939" y="329869"/>
                        <a:pt x="2483347" y="359947"/>
                        <a:pt x="2467315" y="235961"/>
                      </a:cubicBezTo>
                      <a:cubicBezTo>
                        <a:pt x="2444434" y="59363"/>
                        <a:pt x="2143552" y="0"/>
                        <a:pt x="1499250" y="0"/>
                      </a:cubicBezTo>
                      <a:cubicBezTo>
                        <a:pt x="854899" y="0"/>
                        <a:pt x="537489" y="52612"/>
                        <a:pt x="513614" y="235961"/>
                      </a:cubicBezTo>
                      <a:cubicBezTo>
                        <a:pt x="498972" y="348283"/>
                        <a:pt x="482345" y="306590"/>
                        <a:pt x="444375" y="535702"/>
                      </a:cubicBezTo>
                      <a:cubicBezTo>
                        <a:pt x="375483" y="950445"/>
                        <a:pt x="107657" y="992882"/>
                        <a:pt x="0" y="1119449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1" name="任意多边形: 形状 94">
                  <a:extLst>
                    <a:ext uri="{FF2B5EF4-FFF2-40B4-BE49-F238E27FC236}">
                      <a16:creationId xmlns:a16="http://schemas.microsoft.com/office/drawing/2014/main" id="{560E97C7-ECCF-4B12-90D5-D4512445214E}"/>
                    </a:ext>
                  </a:extLst>
                </p:cNvPr>
                <p:cNvSpPr/>
                <p:nvPr/>
              </p:nvSpPr>
              <p:spPr>
                <a:xfrm>
                  <a:off x="9814057" y="13386265"/>
                  <a:ext cx="2973286" cy="1118159"/>
                </a:xfrm>
                <a:custGeom>
                  <a:avLst/>
                  <a:gdLst>
                    <a:gd name="connsiteX0" fmla="*/ 0 w 2973285"/>
                    <a:gd name="connsiteY0" fmla="*/ 0 h 1118158"/>
                    <a:gd name="connsiteX1" fmla="*/ 444375 w 2973285"/>
                    <a:gd name="connsiteY1" fmla="*/ 583748 h 1118158"/>
                    <a:gd name="connsiteX2" fmla="*/ 513614 w 2973285"/>
                    <a:gd name="connsiteY2" fmla="*/ 883488 h 1118158"/>
                    <a:gd name="connsiteX3" fmla="*/ 1481679 w 2973285"/>
                    <a:gd name="connsiteY3" fmla="*/ 1119450 h 1118158"/>
                    <a:gd name="connsiteX4" fmla="*/ 2467315 w 2973285"/>
                    <a:gd name="connsiteY4" fmla="*/ 883488 h 1118158"/>
                    <a:gd name="connsiteX5" fmla="*/ 2536555 w 2973285"/>
                    <a:gd name="connsiteY5" fmla="*/ 583748 h 1118158"/>
                    <a:gd name="connsiteX6" fmla="*/ 2980930 w 2973285"/>
                    <a:gd name="connsiteY6" fmla="*/ 0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0" y="0"/>
                      </a:moveTo>
                      <a:cubicBezTo>
                        <a:pt x="107756" y="126716"/>
                        <a:pt x="366697" y="170543"/>
                        <a:pt x="444375" y="583748"/>
                      </a:cubicBezTo>
                      <a:cubicBezTo>
                        <a:pt x="482990" y="789581"/>
                        <a:pt x="497583" y="759502"/>
                        <a:pt x="513614" y="883488"/>
                      </a:cubicBezTo>
                      <a:cubicBezTo>
                        <a:pt x="536496" y="1060087"/>
                        <a:pt x="837378" y="1119450"/>
                        <a:pt x="1481679" y="1119450"/>
                      </a:cubicBezTo>
                      <a:cubicBezTo>
                        <a:pt x="2126031" y="1119450"/>
                        <a:pt x="2443441" y="1066837"/>
                        <a:pt x="2467315" y="883488"/>
                      </a:cubicBezTo>
                      <a:cubicBezTo>
                        <a:pt x="2481957" y="771166"/>
                        <a:pt x="2498584" y="812859"/>
                        <a:pt x="2536555" y="583748"/>
                      </a:cubicBezTo>
                      <a:cubicBezTo>
                        <a:pt x="2605447" y="169004"/>
                        <a:pt x="2873273" y="126568"/>
                        <a:pt x="2980930" y="0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7" name="任意多边形: 形状 90">
                <a:extLst>
                  <a:ext uri="{FF2B5EF4-FFF2-40B4-BE49-F238E27FC236}">
                    <a16:creationId xmlns:a16="http://schemas.microsoft.com/office/drawing/2014/main" id="{7FDF0E54-48AB-4912-B905-EB837F66F87D}"/>
                  </a:ext>
                </a:extLst>
              </p:cNvPr>
              <p:cNvSpPr/>
              <p:nvPr/>
            </p:nvSpPr>
            <p:spPr>
              <a:xfrm>
                <a:off x="13083411" y="11583254"/>
                <a:ext cx="254127" cy="1016508"/>
              </a:xfrm>
              <a:custGeom>
                <a:avLst/>
                <a:gdLst>
                  <a:gd name="connsiteX0" fmla="*/ 0 w 254127"/>
                  <a:gd name="connsiteY0" fmla="*/ 1016508 h 1016508"/>
                  <a:gd name="connsiteX1" fmla="*/ 127064 w 254127"/>
                  <a:gd name="connsiteY1" fmla="*/ 1016508 h 1016508"/>
                  <a:gd name="connsiteX2" fmla="*/ 254127 w 254127"/>
                  <a:gd name="connsiteY2" fmla="*/ 889445 h 1016508"/>
                  <a:gd name="connsiteX3" fmla="*/ 254127 w 254127"/>
                  <a:gd name="connsiteY3" fmla="*/ 127064 h 1016508"/>
                  <a:gd name="connsiteX4" fmla="*/ 127064 w 254127"/>
                  <a:gd name="connsiteY4" fmla="*/ 0 h 1016508"/>
                  <a:gd name="connsiteX5" fmla="*/ 0 w 254127"/>
                  <a:gd name="connsiteY5" fmla="*/ 0 h 10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127" h="1016508">
                    <a:moveTo>
                      <a:pt x="0" y="1016508"/>
                    </a:moveTo>
                    <a:lnTo>
                      <a:pt x="127064" y="1016508"/>
                    </a:lnTo>
                    <a:cubicBezTo>
                      <a:pt x="197197" y="1016508"/>
                      <a:pt x="254127" y="959578"/>
                      <a:pt x="254127" y="889445"/>
                    </a:cubicBezTo>
                    <a:lnTo>
                      <a:pt x="254127" y="127064"/>
                    </a:lnTo>
                    <a:cubicBezTo>
                      <a:pt x="254127" y="56930"/>
                      <a:pt x="197197" y="0"/>
                      <a:pt x="12706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91">
                <a:extLst>
                  <a:ext uri="{FF2B5EF4-FFF2-40B4-BE49-F238E27FC236}">
                    <a16:creationId xmlns:a16="http://schemas.microsoft.com/office/drawing/2014/main" id="{CF6995CC-6310-4490-BBA4-1F572BE94CAE}"/>
                  </a:ext>
                </a:extLst>
              </p:cNvPr>
              <p:cNvSpPr/>
              <p:nvPr/>
            </p:nvSpPr>
            <p:spPr>
              <a:xfrm>
                <a:off x="9398569" y="9296111"/>
                <a:ext cx="3811905" cy="4320159"/>
              </a:xfrm>
              <a:custGeom>
                <a:avLst/>
                <a:gdLst>
                  <a:gd name="connsiteX0" fmla="*/ 3684842 w 3811905"/>
                  <a:gd name="connsiteY0" fmla="*/ 1188441 h 4320159"/>
                  <a:gd name="connsiteX1" fmla="*/ 3811905 w 3811905"/>
                  <a:gd name="connsiteY1" fmla="*/ 1061377 h 4320159"/>
                  <a:gd name="connsiteX2" fmla="*/ 3811905 w 3811905"/>
                  <a:gd name="connsiteY2" fmla="*/ 762381 h 4320159"/>
                  <a:gd name="connsiteX3" fmla="*/ 3049524 w 3811905"/>
                  <a:gd name="connsiteY3" fmla="*/ 0 h 4320159"/>
                  <a:gd name="connsiteX4" fmla="*/ 762381 w 3811905"/>
                  <a:gd name="connsiteY4" fmla="*/ 0 h 4320159"/>
                  <a:gd name="connsiteX5" fmla="*/ 0 w 3811905"/>
                  <a:gd name="connsiteY5" fmla="*/ 762381 h 4320159"/>
                  <a:gd name="connsiteX6" fmla="*/ 0 w 3811905"/>
                  <a:gd name="connsiteY6" fmla="*/ 3557778 h 4320159"/>
                  <a:gd name="connsiteX7" fmla="*/ 762381 w 3811905"/>
                  <a:gd name="connsiteY7" fmla="*/ 4320159 h 4320159"/>
                  <a:gd name="connsiteX8" fmla="*/ 3049524 w 3811905"/>
                  <a:gd name="connsiteY8" fmla="*/ 4320159 h 4320159"/>
                  <a:gd name="connsiteX9" fmla="*/ 3811905 w 3811905"/>
                  <a:gd name="connsiteY9" fmla="*/ 3557778 h 4320159"/>
                  <a:gd name="connsiteX10" fmla="*/ 3811905 w 3811905"/>
                  <a:gd name="connsiteY10" fmla="*/ 1737990 h 4320159"/>
                  <a:gd name="connsiteX11" fmla="*/ 3684842 w 3811905"/>
                  <a:gd name="connsiteY11" fmla="*/ 1610927 h 4320159"/>
                  <a:gd name="connsiteX12" fmla="*/ 3684842 w 3811905"/>
                  <a:gd name="connsiteY12" fmla="*/ 1188441 h 4320159"/>
                  <a:gd name="connsiteX13" fmla="*/ 1461230 w 3811905"/>
                  <a:gd name="connsiteY13" fmla="*/ 1016508 h 4320159"/>
                  <a:gd name="connsiteX14" fmla="*/ 1651826 w 3811905"/>
                  <a:gd name="connsiteY14" fmla="*/ 1207103 h 4320159"/>
                  <a:gd name="connsiteX15" fmla="*/ 1461230 w 3811905"/>
                  <a:gd name="connsiteY15" fmla="*/ 1397699 h 4320159"/>
                  <a:gd name="connsiteX16" fmla="*/ 1270635 w 3811905"/>
                  <a:gd name="connsiteY16" fmla="*/ 1207103 h 4320159"/>
                  <a:gd name="connsiteX17" fmla="*/ 1461230 w 3811905"/>
                  <a:gd name="connsiteY17" fmla="*/ 1016508 h 4320159"/>
                  <a:gd name="connsiteX18" fmla="*/ 825913 w 3811905"/>
                  <a:gd name="connsiteY18" fmla="*/ 1143572 h 4320159"/>
                  <a:gd name="connsiteX19" fmla="*/ 1016508 w 3811905"/>
                  <a:gd name="connsiteY19" fmla="*/ 1334167 h 4320159"/>
                  <a:gd name="connsiteX20" fmla="*/ 825913 w 3811905"/>
                  <a:gd name="connsiteY20" fmla="*/ 1524762 h 4320159"/>
                  <a:gd name="connsiteX21" fmla="*/ 635318 w 3811905"/>
                  <a:gd name="connsiteY21" fmla="*/ 1334167 h 4320159"/>
                  <a:gd name="connsiteX22" fmla="*/ 825913 w 3811905"/>
                  <a:gd name="connsiteY22" fmla="*/ 1143572 h 4320159"/>
                  <a:gd name="connsiteX23" fmla="*/ 889445 w 3811905"/>
                  <a:gd name="connsiteY23" fmla="*/ 2414207 h 4320159"/>
                  <a:gd name="connsiteX24" fmla="*/ 635318 w 3811905"/>
                  <a:gd name="connsiteY24" fmla="*/ 2160080 h 4320159"/>
                  <a:gd name="connsiteX25" fmla="*/ 889445 w 3811905"/>
                  <a:gd name="connsiteY25" fmla="*/ 1905953 h 4320159"/>
                  <a:gd name="connsiteX26" fmla="*/ 1143572 w 3811905"/>
                  <a:gd name="connsiteY26" fmla="*/ 2160080 h 4320159"/>
                  <a:gd name="connsiteX27" fmla="*/ 889445 w 3811905"/>
                  <a:gd name="connsiteY27" fmla="*/ 2414207 h 4320159"/>
                  <a:gd name="connsiteX28" fmla="*/ 1397699 w 3811905"/>
                  <a:gd name="connsiteY28" fmla="*/ 3430715 h 4320159"/>
                  <a:gd name="connsiteX29" fmla="*/ 1143572 w 3811905"/>
                  <a:gd name="connsiteY29" fmla="*/ 3176588 h 4320159"/>
                  <a:gd name="connsiteX30" fmla="*/ 1397699 w 3811905"/>
                  <a:gd name="connsiteY30" fmla="*/ 2922461 h 4320159"/>
                  <a:gd name="connsiteX31" fmla="*/ 1651826 w 3811905"/>
                  <a:gd name="connsiteY31" fmla="*/ 3176588 h 4320159"/>
                  <a:gd name="connsiteX32" fmla="*/ 1397699 w 3811905"/>
                  <a:gd name="connsiteY32" fmla="*/ 3430715 h 4320159"/>
                  <a:gd name="connsiteX33" fmla="*/ 1524762 w 3811905"/>
                  <a:gd name="connsiteY33" fmla="*/ 2160080 h 4320159"/>
                  <a:gd name="connsiteX34" fmla="*/ 1905953 w 3811905"/>
                  <a:gd name="connsiteY34" fmla="*/ 1778889 h 4320159"/>
                  <a:gd name="connsiteX35" fmla="*/ 2287143 w 3811905"/>
                  <a:gd name="connsiteY35" fmla="*/ 2160080 h 4320159"/>
                  <a:gd name="connsiteX36" fmla="*/ 1905953 w 3811905"/>
                  <a:gd name="connsiteY36" fmla="*/ 2541270 h 4320159"/>
                  <a:gd name="connsiteX37" fmla="*/ 1524762 w 3811905"/>
                  <a:gd name="connsiteY37" fmla="*/ 2160080 h 4320159"/>
                  <a:gd name="connsiteX38" fmla="*/ 2350675 w 3811905"/>
                  <a:gd name="connsiteY38" fmla="*/ 3303651 h 4320159"/>
                  <a:gd name="connsiteX39" fmla="*/ 2160080 w 3811905"/>
                  <a:gd name="connsiteY39" fmla="*/ 3113056 h 4320159"/>
                  <a:gd name="connsiteX40" fmla="*/ 2350675 w 3811905"/>
                  <a:gd name="connsiteY40" fmla="*/ 2922461 h 4320159"/>
                  <a:gd name="connsiteX41" fmla="*/ 2541270 w 3811905"/>
                  <a:gd name="connsiteY41" fmla="*/ 3113056 h 4320159"/>
                  <a:gd name="connsiteX42" fmla="*/ 2350675 w 3811905"/>
                  <a:gd name="connsiteY42" fmla="*/ 3303651 h 4320159"/>
                  <a:gd name="connsiteX43" fmla="*/ 2414207 w 3811905"/>
                  <a:gd name="connsiteY43" fmla="*/ 1397699 h 4320159"/>
                  <a:gd name="connsiteX44" fmla="*/ 2160080 w 3811905"/>
                  <a:gd name="connsiteY44" fmla="*/ 1143572 h 4320159"/>
                  <a:gd name="connsiteX45" fmla="*/ 2414207 w 3811905"/>
                  <a:gd name="connsiteY45" fmla="*/ 889445 h 4320159"/>
                  <a:gd name="connsiteX46" fmla="*/ 2668334 w 3811905"/>
                  <a:gd name="connsiteY46" fmla="*/ 1143572 h 4320159"/>
                  <a:gd name="connsiteX47" fmla="*/ 2414207 w 3811905"/>
                  <a:gd name="connsiteY47" fmla="*/ 1397699 h 4320159"/>
                  <a:gd name="connsiteX48" fmla="*/ 2985992 w 3811905"/>
                  <a:gd name="connsiteY48" fmla="*/ 3049524 h 4320159"/>
                  <a:gd name="connsiteX49" fmla="*/ 2795397 w 3811905"/>
                  <a:gd name="connsiteY49" fmla="*/ 2858929 h 4320159"/>
                  <a:gd name="connsiteX50" fmla="*/ 2985992 w 3811905"/>
                  <a:gd name="connsiteY50" fmla="*/ 2668334 h 4320159"/>
                  <a:gd name="connsiteX51" fmla="*/ 3176588 w 3811905"/>
                  <a:gd name="connsiteY51" fmla="*/ 2858929 h 4320159"/>
                  <a:gd name="connsiteX52" fmla="*/ 2985992 w 3811905"/>
                  <a:gd name="connsiteY52" fmla="*/ 3049524 h 4320159"/>
                  <a:gd name="connsiteX53" fmla="*/ 2922461 w 3811905"/>
                  <a:gd name="connsiteY53" fmla="*/ 2414207 h 4320159"/>
                  <a:gd name="connsiteX54" fmla="*/ 2668334 w 3811905"/>
                  <a:gd name="connsiteY54" fmla="*/ 2160080 h 4320159"/>
                  <a:gd name="connsiteX55" fmla="*/ 2922461 w 3811905"/>
                  <a:gd name="connsiteY55" fmla="*/ 1905953 h 4320159"/>
                  <a:gd name="connsiteX56" fmla="*/ 3176588 w 3811905"/>
                  <a:gd name="connsiteY56" fmla="*/ 2160080 h 4320159"/>
                  <a:gd name="connsiteX57" fmla="*/ 2922461 w 3811905"/>
                  <a:gd name="connsiteY57" fmla="*/ 2414207 h 432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11905" h="4320159">
                    <a:moveTo>
                      <a:pt x="3684842" y="1188441"/>
                    </a:moveTo>
                    <a:cubicBezTo>
                      <a:pt x="3755124" y="1188441"/>
                      <a:pt x="3811905" y="1131510"/>
                      <a:pt x="3811905" y="1061377"/>
                    </a:cubicBezTo>
                    <a:lnTo>
                      <a:pt x="3811905" y="762381"/>
                    </a:lnTo>
                    <a:cubicBezTo>
                      <a:pt x="3811905" y="341930"/>
                      <a:pt x="3469975" y="0"/>
                      <a:pt x="3049524" y="0"/>
                    </a:cubicBezTo>
                    <a:lnTo>
                      <a:pt x="762381" y="0"/>
                    </a:lnTo>
                    <a:cubicBezTo>
                      <a:pt x="341930" y="0"/>
                      <a:pt x="0" y="341930"/>
                      <a:pt x="0" y="762381"/>
                    </a:cubicBezTo>
                    <a:lnTo>
                      <a:pt x="0" y="3557778"/>
                    </a:lnTo>
                    <a:cubicBezTo>
                      <a:pt x="0" y="3978229"/>
                      <a:pt x="341930" y="4320159"/>
                      <a:pt x="762381" y="4320159"/>
                    </a:cubicBezTo>
                    <a:lnTo>
                      <a:pt x="3049524" y="4320159"/>
                    </a:lnTo>
                    <a:cubicBezTo>
                      <a:pt x="3469975" y="4320159"/>
                      <a:pt x="3811905" y="3978229"/>
                      <a:pt x="3811905" y="3557778"/>
                    </a:cubicBezTo>
                    <a:lnTo>
                      <a:pt x="3811905" y="1737990"/>
                    </a:lnTo>
                    <a:cubicBezTo>
                      <a:pt x="3811905" y="1667857"/>
                      <a:pt x="3755124" y="1610927"/>
                      <a:pt x="3684842" y="1610927"/>
                    </a:cubicBezTo>
                    <a:cubicBezTo>
                      <a:pt x="3614560" y="1610927"/>
                      <a:pt x="3614560" y="1188441"/>
                      <a:pt x="3684842" y="1188441"/>
                    </a:cubicBezTo>
                    <a:close/>
                    <a:moveTo>
                      <a:pt x="1461230" y="1016508"/>
                    </a:moveTo>
                    <a:cubicBezTo>
                      <a:pt x="1566455" y="1016508"/>
                      <a:pt x="1651826" y="1101879"/>
                      <a:pt x="1651826" y="1207103"/>
                    </a:cubicBezTo>
                    <a:cubicBezTo>
                      <a:pt x="1651826" y="1312328"/>
                      <a:pt x="1566455" y="1397699"/>
                      <a:pt x="1461230" y="1397699"/>
                    </a:cubicBezTo>
                    <a:cubicBezTo>
                      <a:pt x="1356006" y="1397699"/>
                      <a:pt x="1270635" y="1312328"/>
                      <a:pt x="1270635" y="1207103"/>
                    </a:cubicBezTo>
                    <a:cubicBezTo>
                      <a:pt x="1270635" y="1101879"/>
                      <a:pt x="1356006" y="1016508"/>
                      <a:pt x="1461230" y="1016508"/>
                    </a:cubicBezTo>
                    <a:close/>
                    <a:moveTo>
                      <a:pt x="825913" y="1143572"/>
                    </a:moveTo>
                    <a:cubicBezTo>
                      <a:pt x="931137" y="1143572"/>
                      <a:pt x="1016508" y="1228942"/>
                      <a:pt x="1016508" y="1334167"/>
                    </a:cubicBezTo>
                    <a:cubicBezTo>
                      <a:pt x="1016508" y="1439391"/>
                      <a:pt x="931137" y="1524762"/>
                      <a:pt x="825913" y="1524762"/>
                    </a:cubicBezTo>
                    <a:cubicBezTo>
                      <a:pt x="720688" y="1524762"/>
                      <a:pt x="635318" y="1439391"/>
                      <a:pt x="635318" y="1334167"/>
                    </a:cubicBezTo>
                    <a:cubicBezTo>
                      <a:pt x="635318" y="1228942"/>
                      <a:pt x="720688" y="1143572"/>
                      <a:pt x="825913" y="1143572"/>
                    </a:cubicBezTo>
                    <a:close/>
                    <a:moveTo>
                      <a:pt x="889445" y="2414207"/>
                    </a:moveTo>
                    <a:cubicBezTo>
                      <a:pt x="749029" y="2414207"/>
                      <a:pt x="635318" y="2300495"/>
                      <a:pt x="635318" y="2160080"/>
                    </a:cubicBezTo>
                    <a:cubicBezTo>
                      <a:pt x="635318" y="2019664"/>
                      <a:pt x="749029" y="1905953"/>
                      <a:pt x="889445" y="1905953"/>
                    </a:cubicBezTo>
                    <a:cubicBezTo>
                      <a:pt x="1029860" y="1905953"/>
                      <a:pt x="1143572" y="2019664"/>
                      <a:pt x="1143572" y="2160080"/>
                    </a:cubicBezTo>
                    <a:cubicBezTo>
                      <a:pt x="1143572" y="2300495"/>
                      <a:pt x="1029860" y="2414207"/>
                      <a:pt x="889445" y="2414207"/>
                    </a:cubicBezTo>
                    <a:close/>
                    <a:moveTo>
                      <a:pt x="1397699" y="3430715"/>
                    </a:moveTo>
                    <a:cubicBezTo>
                      <a:pt x="1257283" y="3430715"/>
                      <a:pt x="1143572" y="3317003"/>
                      <a:pt x="1143572" y="3176588"/>
                    </a:cubicBezTo>
                    <a:cubicBezTo>
                      <a:pt x="1143572" y="3036173"/>
                      <a:pt x="1257283" y="2922461"/>
                      <a:pt x="1397699" y="2922461"/>
                    </a:cubicBezTo>
                    <a:cubicBezTo>
                      <a:pt x="1538114" y="2922461"/>
                      <a:pt x="1651826" y="3036173"/>
                      <a:pt x="1651826" y="3176588"/>
                    </a:cubicBezTo>
                    <a:cubicBezTo>
                      <a:pt x="1651826" y="3317003"/>
                      <a:pt x="1538114" y="3430715"/>
                      <a:pt x="1397699" y="3430715"/>
                    </a:cubicBezTo>
                    <a:close/>
                    <a:moveTo>
                      <a:pt x="1524762" y="2160080"/>
                    </a:moveTo>
                    <a:cubicBezTo>
                      <a:pt x="1524762" y="1949531"/>
                      <a:pt x="1695404" y="1778889"/>
                      <a:pt x="1905953" y="1778889"/>
                    </a:cubicBezTo>
                    <a:cubicBezTo>
                      <a:pt x="2116501" y="1778889"/>
                      <a:pt x="2287143" y="1949531"/>
                      <a:pt x="2287143" y="2160080"/>
                    </a:cubicBezTo>
                    <a:cubicBezTo>
                      <a:pt x="2287143" y="2370628"/>
                      <a:pt x="2116501" y="2541270"/>
                      <a:pt x="1905953" y="2541270"/>
                    </a:cubicBezTo>
                    <a:cubicBezTo>
                      <a:pt x="1695404" y="2541270"/>
                      <a:pt x="1524762" y="2370628"/>
                      <a:pt x="1524762" y="2160080"/>
                    </a:cubicBezTo>
                    <a:close/>
                    <a:moveTo>
                      <a:pt x="2350675" y="3303651"/>
                    </a:moveTo>
                    <a:cubicBezTo>
                      <a:pt x="2245450" y="3303651"/>
                      <a:pt x="2160080" y="3218280"/>
                      <a:pt x="2160080" y="3113056"/>
                    </a:cubicBezTo>
                    <a:cubicBezTo>
                      <a:pt x="2160080" y="3007831"/>
                      <a:pt x="2245450" y="2922461"/>
                      <a:pt x="2350675" y="2922461"/>
                    </a:cubicBezTo>
                    <a:cubicBezTo>
                      <a:pt x="2455899" y="2922461"/>
                      <a:pt x="2541270" y="3007831"/>
                      <a:pt x="2541270" y="3113056"/>
                    </a:cubicBezTo>
                    <a:cubicBezTo>
                      <a:pt x="2541270" y="3218280"/>
                      <a:pt x="2455899" y="3303651"/>
                      <a:pt x="2350675" y="3303651"/>
                    </a:cubicBezTo>
                    <a:close/>
                    <a:moveTo>
                      <a:pt x="2414207" y="1397699"/>
                    </a:moveTo>
                    <a:cubicBezTo>
                      <a:pt x="2273792" y="1397699"/>
                      <a:pt x="2160080" y="1283987"/>
                      <a:pt x="2160080" y="1143572"/>
                    </a:cubicBezTo>
                    <a:cubicBezTo>
                      <a:pt x="2160080" y="1003156"/>
                      <a:pt x="2273792" y="889445"/>
                      <a:pt x="2414207" y="889445"/>
                    </a:cubicBezTo>
                    <a:cubicBezTo>
                      <a:pt x="2554622" y="889445"/>
                      <a:pt x="2668334" y="1003156"/>
                      <a:pt x="2668334" y="1143572"/>
                    </a:cubicBezTo>
                    <a:cubicBezTo>
                      <a:pt x="2668334" y="1283987"/>
                      <a:pt x="2554622" y="1397699"/>
                      <a:pt x="2414207" y="1397699"/>
                    </a:cubicBezTo>
                    <a:close/>
                    <a:moveTo>
                      <a:pt x="2985992" y="3049524"/>
                    </a:moveTo>
                    <a:cubicBezTo>
                      <a:pt x="2880768" y="3049524"/>
                      <a:pt x="2795397" y="2964153"/>
                      <a:pt x="2795397" y="2858929"/>
                    </a:cubicBezTo>
                    <a:cubicBezTo>
                      <a:pt x="2795397" y="2753704"/>
                      <a:pt x="2880768" y="2668334"/>
                      <a:pt x="2985992" y="2668334"/>
                    </a:cubicBezTo>
                    <a:cubicBezTo>
                      <a:pt x="3091217" y="2668334"/>
                      <a:pt x="3176588" y="2753704"/>
                      <a:pt x="3176588" y="2858929"/>
                    </a:cubicBezTo>
                    <a:cubicBezTo>
                      <a:pt x="3176588" y="2964153"/>
                      <a:pt x="3091217" y="3049524"/>
                      <a:pt x="2985992" y="3049524"/>
                    </a:cubicBezTo>
                    <a:close/>
                    <a:moveTo>
                      <a:pt x="2922461" y="2414207"/>
                    </a:moveTo>
                    <a:cubicBezTo>
                      <a:pt x="2782046" y="2414207"/>
                      <a:pt x="2668334" y="2300495"/>
                      <a:pt x="2668334" y="2160080"/>
                    </a:cubicBezTo>
                    <a:cubicBezTo>
                      <a:pt x="2668334" y="2019664"/>
                      <a:pt x="2782046" y="1905953"/>
                      <a:pt x="2922461" y="1905953"/>
                    </a:cubicBezTo>
                    <a:cubicBezTo>
                      <a:pt x="3062876" y="1905953"/>
                      <a:pt x="3176588" y="2019664"/>
                      <a:pt x="3176588" y="2160080"/>
                    </a:cubicBezTo>
                    <a:cubicBezTo>
                      <a:pt x="3176588" y="2300495"/>
                      <a:pt x="3062876" y="2414207"/>
                      <a:pt x="2922461" y="2414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332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336" y="6469735"/>
            <a:ext cx="420780" cy="365125"/>
          </a:xfr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标题 37">
            <a:extLst>
              <a:ext uri="{FF2B5EF4-FFF2-40B4-BE49-F238E27FC236}">
                <a16:creationId xmlns:a16="http://schemas.microsoft.com/office/drawing/2014/main" id="{66ABA25B-8176-4024-8ABA-F12B74458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2" y="198898"/>
            <a:ext cx="9404366" cy="578043"/>
          </a:xfrm>
        </p:spPr>
        <p:txBody>
          <a:bodyPr wrap="square" lIns="0" tIns="0" rIns="0" bIns="0" anchor="t">
            <a:spAutoFit/>
          </a:bodyPr>
          <a:lstStyle>
            <a:lvl1pPr marL="0">
              <a:lnSpc>
                <a:spcPct val="100000"/>
              </a:lnSpc>
              <a:defRPr 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>
              <a:lnSpc>
                <a:spcPct val="130000"/>
              </a:lnSpc>
            </a:pPr>
            <a:r>
              <a:rPr lang="en-US"/>
              <a:t>T</a:t>
            </a:r>
            <a:r>
              <a:rPr lang="en-US" altLang="zh-CN"/>
              <a:t>itle Textholder</a:t>
            </a:r>
            <a:endParaRPr lang="en-US"/>
          </a:p>
        </p:txBody>
      </p:sp>
      <p:sp>
        <p:nvSpPr>
          <p:cNvPr id="40" name="内容占位符 39">
            <a:extLst>
              <a:ext uri="{FF2B5EF4-FFF2-40B4-BE49-F238E27FC236}">
                <a16:creationId xmlns:a16="http://schemas.microsoft.com/office/drawing/2014/main" id="{AC5D4D01-1CA6-4844-AF04-9C44581FD0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283" y="1268413"/>
            <a:ext cx="10801391" cy="4789487"/>
          </a:xfrm>
        </p:spPr>
        <p:txBody>
          <a:bodyPr/>
          <a:lstStyle>
            <a:lvl1pPr marL="0" indent="-360000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BC3522"/>
              </a:buClr>
              <a:buFont typeface="思源黑体 CN Normal" panose="020B0400000000000000" pitchFamily="34" charset="-122"/>
              <a:buChar char="ￚ"/>
              <a:defRPr lang="zh-CN" altLang="en-US" sz="1800" kern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02900" indent="-342900">
              <a:spcBef>
                <a:spcPts val="300"/>
              </a:spcBef>
              <a:spcAft>
                <a:spcPts val="300"/>
              </a:spcAft>
              <a:defRPr lang="zh-CN" altLang="en-US" sz="1400" kern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90900" indent="-342900">
              <a:spcBef>
                <a:spcPts val="300"/>
              </a:spcBef>
              <a:spcAft>
                <a:spcPts val="300"/>
              </a:spcAft>
              <a:defRPr lang="zh-CN" altLang="en-US" sz="1200" kern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>
              <a:spcBef>
                <a:spcPts val="300"/>
              </a:spcBef>
              <a:spcAft>
                <a:spcPts val="300"/>
              </a:spcAft>
              <a:defRPr lang="zh-CN" altLang="en-US" sz="1000" kern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>
              <a:spcBef>
                <a:spcPts val="300"/>
              </a:spcBef>
              <a:spcAft>
                <a:spcPts val="300"/>
              </a:spcAft>
              <a:defRPr lang="en-US" sz="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en-US" altLang="zh-CN"/>
              <a:t>Edit the master text style</a:t>
            </a:r>
            <a:endParaRPr lang="zh-CN" altLang="en-US"/>
          </a:p>
          <a:p>
            <a:pPr marL="648000" lvl="1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BC3522"/>
              </a:buClr>
              <a:buFont typeface="思源黑体 CN Normal" panose="020B0400000000000000" pitchFamily="34" charset="-122"/>
              <a:buChar char="ￚ"/>
            </a:pPr>
            <a:r>
              <a:rPr lang="en-US" altLang="zh-CN"/>
              <a:t>Secondary text</a:t>
            </a:r>
            <a:endParaRPr lang="zh-CN" altLang="en-US"/>
          </a:p>
          <a:p>
            <a:pPr marL="936000" lvl="2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BC3522"/>
              </a:buClr>
              <a:buFont typeface="思源黑体 CN Normal" panose="020B0400000000000000" pitchFamily="34" charset="-122"/>
              <a:buChar char="ￚ"/>
            </a:pPr>
            <a:r>
              <a:rPr lang="en-US" altLang="zh-CN"/>
              <a:t>Tertiary text</a:t>
            </a:r>
            <a:endParaRPr lang="zh-CN" altLang="en-US"/>
          </a:p>
          <a:p>
            <a:pPr marL="1224000" lvl="3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BC3522"/>
              </a:buClr>
              <a:buFont typeface="思源黑体 CN Normal" panose="020B0400000000000000" pitchFamily="34" charset="-122"/>
              <a:buChar char="ￚ"/>
            </a:pPr>
            <a:r>
              <a:rPr lang="en-US" altLang="zh-CN"/>
              <a:t>Quartus text</a:t>
            </a:r>
            <a:endParaRPr lang="zh-CN" altLang="en-US"/>
          </a:p>
          <a:p>
            <a:pPr marL="1512000" lvl="4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BC3522"/>
              </a:buClr>
              <a:buFont typeface="思源黑体 CN Normal" panose="020B0400000000000000" pitchFamily="34" charset="-122"/>
              <a:buChar char="ￚ"/>
            </a:pPr>
            <a:r>
              <a:rPr lang="en-US" altLang="zh-CN"/>
              <a:t>Fifth...</a:t>
            </a:r>
            <a:endParaRPr 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88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438">
          <p15:clr>
            <a:srgbClr val="FBAE40"/>
          </p15:clr>
        </p15:guide>
        <p15:guide id="7" pos="7242">
          <p15:clr>
            <a:srgbClr val="FBAE40"/>
          </p15:clr>
        </p15:guide>
        <p15:guide id="8" orient="horz" pos="414">
          <p15:clr>
            <a:srgbClr val="FBAE40"/>
          </p15:clr>
        </p15:guide>
        <p15:guide id="9" orient="horz" pos="3816">
          <p15:clr>
            <a:srgbClr val="FBAE40"/>
          </p15:clr>
        </p15:guide>
        <p15:guide id="10" pos="3840">
          <p15:clr>
            <a:srgbClr val="FBAE40"/>
          </p15:clr>
        </p15:guide>
        <p15:guide id="11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夜晚, 浅色, 户外, 街道&#10;&#10;描述已自动生成">
            <a:extLst>
              <a:ext uri="{FF2B5EF4-FFF2-40B4-BE49-F238E27FC236}">
                <a16:creationId xmlns:a16="http://schemas.microsoft.com/office/drawing/2014/main" id="{9824A79F-FF77-4389-857B-9642010C0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8" r="21758"/>
          <a:stretch/>
        </p:blipFill>
        <p:spPr>
          <a:xfrm>
            <a:off x="6232222" y="1548318"/>
            <a:ext cx="5959778" cy="40005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C76C086-32C9-499B-AC22-9E39F0AC73A8}"/>
              </a:ext>
            </a:extLst>
          </p:cNvPr>
          <p:cNvSpPr/>
          <p:nvPr userDrawn="1"/>
        </p:nvSpPr>
        <p:spPr>
          <a:xfrm>
            <a:off x="714374" y="1548318"/>
            <a:ext cx="11477626" cy="4000501"/>
          </a:xfrm>
          <a:prstGeom prst="rect">
            <a:avLst/>
          </a:prstGeom>
          <a:gradFill>
            <a:gsLst>
              <a:gs pos="7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outerShdw blurRad="444500" dist="190500" dir="54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CBE0ED0-BA46-4368-BC0C-7917F6449438}"/>
              </a:ext>
            </a:extLst>
          </p:cNvPr>
          <p:cNvGrpSpPr/>
          <p:nvPr userDrawn="1"/>
        </p:nvGrpSpPr>
        <p:grpSpPr>
          <a:xfrm>
            <a:off x="233660" y="260350"/>
            <a:ext cx="2021098" cy="244475"/>
            <a:chOff x="128717" y="2705108"/>
            <a:chExt cx="11794657" cy="1426693"/>
          </a:xfrm>
        </p:grpSpPr>
        <p:sp>
          <p:nvSpPr>
            <p:cNvPr id="5" name="任意多边形: 形状 99">
              <a:extLst>
                <a:ext uri="{FF2B5EF4-FFF2-40B4-BE49-F238E27FC236}">
                  <a16:creationId xmlns:a16="http://schemas.microsoft.com/office/drawing/2014/main" id="{7A5A9DFD-71F4-4EE6-9ECC-E5D1021C5D9D}"/>
                </a:ext>
              </a:extLst>
            </p:cNvPr>
            <p:cNvSpPr/>
            <p:nvPr/>
          </p:nvSpPr>
          <p:spPr>
            <a:xfrm>
              <a:off x="128717" y="2706873"/>
              <a:ext cx="1158844" cy="1417988"/>
            </a:xfrm>
            <a:custGeom>
              <a:avLst/>
              <a:gdLst>
                <a:gd name="connsiteX0" fmla="*/ 124 w 1158843"/>
                <a:gd name="connsiteY0" fmla="*/ 0 h 1417988"/>
                <a:gd name="connsiteX1" fmla="*/ 1165084 w 1158843"/>
                <a:gd name="connsiteY1" fmla="*/ 81 h 1417988"/>
                <a:gd name="connsiteX2" fmla="*/ 1164923 w 1158843"/>
                <a:gd name="connsiteY2" fmla="*/ 216404 h 1417988"/>
                <a:gd name="connsiteX3" fmla="*/ 694787 w 1158843"/>
                <a:gd name="connsiteY3" fmla="*/ 216807 h 1417988"/>
                <a:gd name="connsiteX4" fmla="*/ 693660 w 1158843"/>
                <a:gd name="connsiteY4" fmla="*/ 1419922 h 1417988"/>
                <a:gd name="connsiteX5" fmla="*/ 465271 w 1158843"/>
                <a:gd name="connsiteY5" fmla="*/ 1419439 h 1417988"/>
                <a:gd name="connsiteX6" fmla="*/ 465191 w 1158843"/>
                <a:gd name="connsiteY6" fmla="*/ 216485 h 1417988"/>
                <a:gd name="connsiteX7" fmla="*/ 366 w 1158843"/>
                <a:gd name="connsiteY7" fmla="*/ 216485 h 1417988"/>
                <a:gd name="connsiteX8" fmla="*/ 124 w 1158843"/>
                <a:gd name="connsiteY8" fmla="*/ 0 h 141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843" h="1417988">
                  <a:moveTo>
                    <a:pt x="124" y="0"/>
                  </a:moveTo>
                  <a:cubicBezTo>
                    <a:pt x="388417" y="161"/>
                    <a:pt x="776791" y="0"/>
                    <a:pt x="1165084" y="81"/>
                  </a:cubicBezTo>
                  <a:cubicBezTo>
                    <a:pt x="1165084" y="72188"/>
                    <a:pt x="1165325" y="144296"/>
                    <a:pt x="1164923" y="216404"/>
                  </a:cubicBezTo>
                  <a:cubicBezTo>
                    <a:pt x="1008157" y="216646"/>
                    <a:pt x="851472" y="215840"/>
                    <a:pt x="694787" y="216807"/>
                  </a:cubicBezTo>
                  <a:cubicBezTo>
                    <a:pt x="692292" y="617792"/>
                    <a:pt x="694465" y="1018857"/>
                    <a:pt x="693660" y="1419922"/>
                  </a:cubicBezTo>
                  <a:cubicBezTo>
                    <a:pt x="617530" y="1419680"/>
                    <a:pt x="541401" y="1420486"/>
                    <a:pt x="465271" y="1419439"/>
                  </a:cubicBezTo>
                  <a:cubicBezTo>
                    <a:pt x="465271" y="1018454"/>
                    <a:pt x="465432" y="617470"/>
                    <a:pt x="465191" y="216485"/>
                  </a:cubicBezTo>
                  <a:cubicBezTo>
                    <a:pt x="310195" y="216324"/>
                    <a:pt x="155280" y="216404"/>
                    <a:pt x="366" y="216485"/>
                  </a:cubicBezTo>
                  <a:cubicBezTo>
                    <a:pt x="-278" y="144296"/>
                    <a:pt x="124" y="72188"/>
                    <a:pt x="124" y="0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: 形状 113">
              <a:extLst>
                <a:ext uri="{FF2B5EF4-FFF2-40B4-BE49-F238E27FC236}">
                  <a16:creationId xmlns:a16="http://schemas.microsoft.com/office/drawing/2014/main" id="{1DAAC0E9-891F-40D2-AAAA-7E4D2EC79CA2}"/>
                </a:ext>
              </a:extLst>
            </p:cNvPr>
            <p:cNvSpPr/>
            <p:nvPr/>
          </p:nvSpPr>
          <p:spPr>
            <a:xfrm>
              <a:off x="2225628" y="2706797"/>
              <a:ext cx="1158844" cy="1409932"/>
            </a:xfrm>
            <a:custGeom>
              <a:avLst/>
              <a:gdLst>
                <a:gd name="connsiteX0" fmla="*/ 76 w 1158843"/>
                <a:gd name="connsiteY0" fmla="*/ 237 h 1409931"/>
                <a:gd name="connsiteX1" fmla="*/ 224280 w 1158843"/>
                <a:gd name="connsiteY1" fmla="*/ 237 h 1409931"/>
                <a:gd name="connsiteX2" fmla="*/ 224280 w 1158843"/>
                <a:gd name="connsiteY2" fmla="*/ 883902 h 1409931"/>
                <a:gd name="connsiteX3" fmla="*/ 242950 w 1158843"/>
                <a:gd name="connsiteY3" fmla="*/ 973332 h 1409931"/>
                <a:gd name="connsiteX4" fmla="*/ 390542 w 1158843"/>
                <a:gd name="connsiteY4" fmla="*/ 1147761 h 1409931"/>
                <a:gd name="connsiteX5" fmla="*/ 663272 w 1158843"/>
                <a:gd name="connsiteY5" fmla="*/ 1181760 h 1409931"/>
                <a:gd name="connsiteX6" fmla="*/ 883533 w 1158843"/>
                <a:gd name="connsiteY6" fmla="*/ 1048421 h 1409931"/>
                <a:gd name="connsiteX7" fmla="*/ 938337 w 1158843"/>
                <a:gd name="connsiteY7" fmla="*/ 883016 h 1409931"/>
                <a:gd name="connsiteX8" fmla="*/ 938337 w 1158843"/>
                <a:gd name="connsiteY8" fmla="*/ 157 h 1409931"/>
                <a:gd name="connsiteX9" fmla="*/ 1164392 w 1158843"/>
                <a:gd name="connsiteY9" fmla="*/ 882 h 1409931"/>
                <a:gd name="connsiteX10" fmla="*/ 1164070 w 1158843"/>
                <a:gd name="connsiteY10" fmla="*/ 859410 h 1409931"/>
                <a:gd name="connsiteX11" fmla="*/ 1061625 w 1158843"/>
                <a:gd name="connsiteY11" fmla="*/ 1192959 h 1409931"/>
                <a:gd name="connsiteX12" fmla="*/ 720249 w 1158843"/>
                <a:gd name="connsiteY12" fmla="*/ 1404691 h 1409931"/>
                <a:gd name="connsiteX13" fmla="*/ 525579 w 1158843"/>
                <a:gd name="connsiteY13" fmla="*/ 1415809 h 1409931"/>
                <a:gd name="connsiteX14" fmla="*/ 186617 w 1158843"/>
                <a:gd name="connsiteY14" fmla="*/ 1286337 h 1409931"/>
                <a:gd name="connsiteX15" fmla="*/ 317 w 1158843"/>
                <a:gd name="connsiteY15" fmla="*/ 923380 h 1409931"/>
                <a:gd name="connsiteX16" fmla="*/ 76 w 1158843"/>
                <a:gd name="connsiteY16" fmla="*/ 237 h 140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8843" h="1409931">
                  <a:moveTo>
                    <a:pt x="76" y="237"/>
                  </a:moveTo>
                  <a:cubicBezTo>
                    <a:pt x="74837" y="76"/>
                    <a:pt x="149518" y="76"/>
                    <a:pt x="224280" y="237"/>
                  </a:cubicBezTo>
                  <a:cubicBezTo>
                    <a:pt x="224280" y="294792"/>
                    <a:pt x="224280" y="589347"/>
                    <a:pt x="224280" y="883902"/>
                  </a:cubicBezTo>
                  <a:cubicBezTo>
                    <a:pt x="224924" y="914518"/>
                    <a:pt x="234178" y="944167"/>
                    <a:pt x="242950" y="973332"/>
                  </a:cubicBezTo>
                  <a:cubicBezTo>
                    <a:pt x="267978" y="1047051"/>
                    <a:pt x="319723" y="1113439"/>
                    <a:pt x="390542" y="1147761"/>
                  </a:cubicBezTo>
                  <a:cubicBezTo>
                    <a:pt x="474236" y="1189736"/>
                    <a:pt x="571933" y="1194248"/>
                    <a:pt x="663272" y="1181760"/>
                  </a:cubicBezTo>
                  <a:cubicBezTo>
                    <a:pt x="750829" y="1170078"/>
                    <a:pt x="835409" y="1124074"/>
                    <a:pt x="883533" y="1048421"/>
                  </a:cubicBezTo>
                  <a:cubicBezTo>
                    <a:pt x="912906" y="997986"/>
                    <a:pt x="936244" y="941991"/>
                    <a:pt x="938337" y="883016"/>
                  </a:cubicBezTo>
                  <a:cubicBezTo>
                    <a:pt x="938176" y="588703"/>
                    <a:pt x="938256" y="294389"/>
                    <a:pt x="938337" y="157"/>
                  </a:cubicBezTo>
                  <a:cubicBezTo>
                    <a:pt x="1013661" y="640"/>
                    <a:pt x="1089067" y="-891"/>
                    <a:pt x="1164392" y="882"/>
                  </a:cubicBezTo>
                  <a:cubicBezTo>
                    <a:pt x="1163748" y="287058"/>
                    <a:pt x="1164311" y="573234"/>
                    <a:pt x="1164070" y="859410"/>
                  </a:cubicBezTo>
                  <a:cubicBezTo>
                    <a:pt x="1169622" y="978005"/>
                    <a:pt x="1128258" y="1095875"/>
                    <a:pt x="1061625" y="1192959"/>
                  </a:cubicBezTo>
                  <a:cubicBezTo>
                    <a:pt x="983000" y="1306801"/>
                    <a:pt x="855447" y="1381245"/>
                    <a:pt x="720249" y="1404691"/>
                  </a:cubicBezTo>
                  <a:cubicBezTo>
                    <a:pt x="656190" y="1416937"/>
                    <a:pt x="590603" y="1418790"/>
                    <a:pt x="525579" y="1415809"/>
                  </a:cubicBezTo>
                  <a:cubicBezTo>
                    <a:pt x="403578" y="1406221"/>
                    <a:pt x="279647" y="1368838"/>
                    <a:pt x="186617" y="1286337"/>
                  </a:cubicBezTo>
                  <a:cubicBezTo>
                    <a:pt x="80310" y="1195779"/>
                    <a:pt x="15446" y="1061312"/>
                    <a:pt x="317" y="923380"/>
                  </a:cubicBezTo>
                  <a:cubicBezTo>
                    <a:pt x="-327" y="615693"/>
                    <a:pt x="237" y="307925"/>
                    <a:pt x="76" y="237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114">
              <a:extLst>
                <a:ext uri="{FF2B5EF4-FFF2-40B4-BE49-F238E27FC236}">
                  <a16:creationId xmlns:a16="http://schemas.microsoft.com/office/drawing/2014/main" id="{2E579077-7829-47D9-AA03-6DFA8860CB31}"/>
                </a:ext>
              </a:extLst>
            </p:cNvPr>
            <p:cNvSpPr/>
            <p:nvPr/>
          </p:nvSpPr>
          <p:spPr>
            <a:xfrm>
              <a:off x="4318543" y="2705756"/>
              <a:ext cx="1174939" cy="1426045"/>
            </a:xfrm>
            <a:custGeom>
              <a:avLst/>
              <a:gdLst>
                <a:gd name="connsiteX0" fmla="*/ 81 w 1174938"/>
                <a:gd name="connsiteY0" fmla="*/ 956 h 1426045"/>
                <a:gd name="connsiteX1" fmla="*/ 405193 w 1174938"/>
                <a:gd name="connsiteY1" fmla="*/ 150 h 1426045"/>
                <a:gd name="connsiteX2" fmla="*/ 624085 w 1174938"/>
                <a:gd name="connsiteY2" fmla="*/ 5548 h 1426045"/>
                <a:gd name="connsiteX3" fmla="*/ 971900 w 1174938"/>
                <a:gd name="connsiteY3" fmla="*/ 171115 h 1426045"/>
                <a:gd name="connsiteX4" fmla="*/ 1007711 w 1174938"/>
                <a:gd name="connsiteY4" fmla="*/ 593691 h 1426045"/>
                <a:gd name="connsiteX5" fmla="*/ 792440 w 1174938"/>
                <a:gd name="connsiteY5" fmla="*/ 755551 h 1426045"/>
                <a:gd name="connsiteX6" fmla="*/ 1037567 w 1174938"/>
                <a:gd name="connsiteY6" fmla="*/ 1111821 h 1426045"/>
                <a:gd name="connsiteX7" fmla="*/ 1172363 w 1174938"/>
                <a:gd name="connsiteY7" fmla="*/ 1396788 h 1426045"/>
                <a:gd name="connsiteX8" fmla="*/ 1175904 w 1174938"/>
                <a:gd name="connsiteY8" fmla="*/ 1429257 h 1426045"/>
                <a:gd name="connsiteX9" fmla="*/ 933593 w 1174938"/>
                <a:gd name="connsiteY9" fmla="*/ 1428613 h 1426045"/>
                <a:gd name="connsiteX10" fmla="*/ 718242 w 1174938"/>
                <a:gd name="connsiteY10" fmla="*/ 1021666 h 1426045"/>
                <a:gd name="connsiteX11" fmla="*/ 530171 w 1174938"/>
                <a:gd name="connsiteY11" fmla="*/ 830399 h 1426045"/>
                <a:gd name="connsiteX12" fmla="*/ 340652 w 1174938"/>
                <a:gd name="connsiteY12" fmla="*/ 786167 h 1426045"/>
                <a:gd name="connsiteX13" fmla="*/ 0 w 1174938"/>
                <a:gd name="connsiteY13" fmla="*/ 785120 h 1426045"/>
                <a:gd name="connsiteX14" fmla="*/ 241 w 1174938"/>
                <a:gd name="connsiteY14" fmla="*/ 558564 h 1426045"/>
                <a:gd name="connsiteX15" fmla="*/ 646941 w 1174938"/>
                <a:gd name="connsiteY15" fmla="*/ 557758 h 1426045"/>
                <a:gd name="connsiteX16" fmla="*/ 800809 w 1174938"/>
                <a:gd name="connsiteY16" fmla="*/ 367538 h 1426045"/>
                <a:gd name="connsiteX17" fmla="*/ 639295 w 1174938"/>
                <a:gd name="connsiteY17" fmla="*/ 227512 h 1426045"/>
                <a:gd name="connsiteX18" fmla="*/ 402 w 1174938"/>
                <a:gd name="connsiteY18" fmla="*/ 225417 h 1426045"/>
                <a:gd name="connsiteX19" fmla="*/ 81 w 1174938"/>
                <a:gd name="connsiteY19" fmla="*/ 956 h 14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938" h="1426045">
                  <a:moveTo>
                    <a:pt x="81" y="956"/>
                  </a:moveTo>
                  <a:cubicBezTo>
                    <a:pt x="135118" y="-897"/>
                    <a:pt x="270155" y="634"/>
                    <a:pt x="405193" y="150"/>
                  </a:cubicBezTo>
                  <a:cubicBezTo>
                    <a:pt x="478184" y="956"/>
                    <a:pt x="551336" y="-2750"/>
                    <a:pt x="624085" y="5548"/>
                  </a:cubicBezTo>
                  <a:cubicBezTo>
                    <a:pt x="753168" y="21098"/>
                    <a:pt x="886274" y="68633"/>
                    <a:pt x="971900" y="171115"/>
                  </a:cubicBezTo>
                  <a:cubicBezTo>
                    <a:pt x="1070160" y="286004"/>
                    <a:pt x="1085450" y="464058"/>
                    <a:pt x="1007711" y="593691"/>
                  </a:cubicBezTo>
                  <a:cubicBezTo>
                    <a:pt x="961920" y="674581"/>
                    <a:pt x="880399" y="729528"/>
                    <a:pt x="792440" y="755551"/>
                  </a:cubicBezTo>
                  <a:cubicBezTo>
                    <a:pt x="893034" y="859967"/>
                    <a:pt x="967715" y="985652"/>
                    <a:pt x="1037567" y="1111821"/>
                  </a:cubicBezTo>
                  <a:cubicBezTo>
                    <a:pt x="1086335" y="1204957"/>
                    <a:pt x="1131965" y="1299705"/>
                    <a:pt x="1172363" y="1396788"/>
                  </a:cubicBezTo>
                  <a:cubicBezTo>
                    <a:pt x="1177272" y="1406940"/>
                    <a:pt x="1175824" y="1418380"/>
                    <a:pt x="1175904" y="1429257"/>
                  </a:cubicBezTo>
                  <a:cubicBezTo>
                    <a:pt x="1095107" y="1427243"/>
                    <a:pt x="1014310" y="1428451"/>
                    <a:pt x="933593" y="1428613"/>
                  </a:cubicBezTo>
                  <a:cubicBezTo>
                    <a:pt x="869454" y="1289150"/>
                    <a:pt x="802821" y="1150171"/>
                    <a:pt x="718242" y="1021666"/>
                  </a:cubicBezTo>
                  <a:cubicBezTo>
                    <a:pt x="668427" y="947222"/>
                    <a:pt x="610566" y="873341"/>
                    <a:pt x="530171" y="830399"/>
                  </a:cubicBezTo>
                  <a:cubicBezTo>
                    <a:pt x="472390" y="798494"/>
                    <a:pt x="405676" y="789309"/>
                    <a:pt x="340652" y="786167"/>
                  </a:cubicBezTo>
                  <a:cubicBezTo>
                    <a:pt x="227101" y="785281"/>
                    <a:pt x="113550" y="787295"/>
                    <a:pt x="0" y="785120"/>
                  </a:cubicBezTo>
                  <a:cubicBezTo>
                    <a:pt x="644" y="709628"/>
                    <a:pt x="241" y="634056"/>
                    <a:pt x="241" y="558564"/>
                  </a:cubicBezTo>
                  <a:cubicBezTo>
                    <a:pt x="215835" y="557275"/>
                    <a:pt x="431428" y="558967"/>
                    <a:pt x="646941" y="557758"/>
                  </a:cubicBezTo>
                  <a:cubicBezTo>
                    <a:pt x="740694" y="555019"/>
                    <a:pt x="816824" y="459466"/>
                    <a:pt x="800809" y="367538"/>
                  </a:cubicBezTo>
                  <a:cubicBezTo>
                    <a:pt x="789623" y="290596"/>
                    <a:pt x="718000" y="225337"/>
                    <a:pt x="639295" y="227512"/>
                  </a:cubicBezTo>
                  <a:cubicBezTo>
                    <a:pt x="426277" y="227754"/>
                    <a:pt x="213340" y="228237"/>
                    <a:pt x="402" y="225417"/>
                  </a:cubicBezTo>
                  <a:cubicBezTo>
                    <a:pt x="81" y="150570"/>
                    <a:pt x="644" y="75803"/>
                    <a:pt x="81" y="956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: 形状 115">
              <a:extLst>
                <a:ext uri="{FF2B5EF4-FFF2-40B4-BE49-F238E27FC236}">
                  <a16:creationId xmlns:a16="http://schemas.microsoft.com/office/drawing/2014/main" id="{F88DFD60-5826-44CB-9B10-AEC0F32FB91E}"/>
                </a:ext>
              </a:extLst>
            </p:cNvPr>
            <p:cNvSpPr/>
            <p:nvPr/>
          </p:nvSpPr>
          <p:spPr>
            <a:xfrm>
              <a:off x="6435686" y="2705662"/>
              <a:ext cx="925465" cy="1417988"/>
            </a:xfrm>
            <a:custGeom>
              <a:avLst/>
              <a:gdLst>
                <a:gd name="connsiteX0" fmla="*/ 0 w 925465"/>
                <a:gd name="connsiteY0" fmla="*/ 1453 h 1417988"/>
                <a:gd name="connsiteX1" fmla="*/ 412757 w 925465"/>
                <a:gd name="connsiteY1" fmla="*/ 325 h 1417988"/>
                <a:gd name="connsiteX2" fmla="*/ 795095 w 925465"/>
                <a:gd name="connsiteY2" fmla="*/ 122385 h 1417988"/>
                <a:gd name="connsiteX3" fmla="*/ 928845 w 925465"/>
                <a:gd name="connsiteY3" fmla="*/ 409528 h 1417988"/>
                <a:gd name="connsiteX4" fmla="*/ 795095 w 925465"/>
                <a:gd name="connsiteY4" fmla="*/ 686438 h 1417988"/>
                <a:gd name="connsiteX5" fmla="*/ 925545 w 925465"/>
                <a:gd name="connsiteY5" fmla="*/ 917989 h 1417988"/>
                <a:gd name="connsiteX6" fmla="*/ 853601 w 925465"/>
                <a:gd name="connsiteY6" fmla="*/ 1219473 h 1417988"/>
                <a:gd name="connsiteX7" fmla="*/ 541116 w 925465"/>
                <a:gd name="connsiteY7" fmla="*/ 1407356 h 1417988"/>
                <a:gd name="connsiteX8" fmla="*/ 259613 w 925465"/>
                <a:gd name="connsiteY8" fmla="*/ 1422181 h 1417988"/>
                <a:gd name="connsiteX9" fmla="*/ 563 w 925465"/>
                <a:gd name="connsiteY9" fmla="*/ 1420731 h 1417988"/>
                <a:gd name="connsiteX10" fmla="*/ 563 w 925465"/>
                <a:gd name="connsiteY10" fmla="*/ 1194900 h 1417988"/>
                <a:gd name="connsiteX11" fmla="*/ 468929 w 925465"/>
                <a:gd name="connsiteY11" fmla="*/ 1194578 h 1417988"/>
                <a:gd name="connsiteX12" fmla="*/ 602759 w 925465"/>
                <a:gd name="connsiteY12" fmla="*/ 1145754 h 1417988"/>
                <a:gd name="connsiteX13" fmla="*/ 667542 w 925465"/>
                <a:gd name="connsiteY13" fmla="*/ 939823 h 1417988"/>
                <a:gd name="connsiteX14" fmla="*/ 476976 w 925465"/>
                <a:gd name="connsiteY14" fmla="*/ 786181 h 1417988"/>
                <a:gd name="connsiteX15" fmla="*/ 483 w 925465"/>
                <a:gd name="connsiteY15" fmla="*/ 785778 h 1417988"/>
                <a:gd name="connsiteX16" fmla="*/ 563 w 925465"/>
                <a:gd name="connsiteY16" fmla="*/ 558497 h 1417988"/>
                <a:gd name="connsiteX17" fmla="*/ 516651 w 925465"/>
                <a:gd name="connsiteY17" fmla="*/ 558014 h 1417988"/>
                <a:gd name="connsiteX18" fmla="*/ 674141 w 925465"/>
                <a:gd name="connsiteY18" fmla="*/ 385035 h 1417988"/>
                <a:gd name="connsiteX19" fmla="*/ 517858 w 925465"/>
                <a:gd name="connsiteY19" fmla="*/ 227687 h 1417988"/>
                <a:gd name="connsiteX20" fmla="*/ 643 w 925465"/>
                <a:gd name="connsiteY20" fmla="*/ 225592 h 1417988"/>
                <a:gd name="connsiteX21" fmla="*/ 0 w 925465"/>
                <a:gd name="connsiteY21" fmla="*/ 1453 h 141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25465" h="1417988">
                  <a:moveTo>
                    <a:pt x="0" y="1453"/>
                  </a:moveTo>
                  <a:cubicBezTo>
                    <a:pt x="137532" y="-1367"/>
                    <a:pt x="275145" y="889"/>
                    <a:pt x="412757" y="325"/>
                  </a:cubicBezTo>
                  <a:cubicBezTo>
                    <a:pt x="547634" y="3548"/>
                    <a:pt x="689110" y="34325"/>
                    <a:pt x="795095" y="122385"/>
                  </a:cubicBezTo>
                  <a:cubicBezTo>
                    <a:pt x="879272" y="191995"/>
                    <a:pt x="932225" y="299553"/>
                    <a:pt x="928845" y="409528"/>
                  </a:cubicBezTo>
                  <a:cubicBezTo>
                    <a:pt x="932144" y="516521"/>
                    <a:pt x="879112" y="621340"/>
                    <a:pt x="795095" y="686438"/>
                  </a:cubicBezTo>
                  <a:cubicBezTo>
                    <a:pt x="863902" y="745091"/>
                    <a:pt x="912831" y="827995"/>
                    <a:pt x="925545" y="917989"/>
                  </a:cubicBezTo>
                  <a:cubicBezTo>
                    <a:pt x="943975" y="1022808"/>
                    <a:pt x="915003" y="1133346"/>
                    <a:pt x="853601" y="1219473"/>
                  </a:cubicBezTo>
                  <a:cubicBezTo>
                    <a:pt x="779564" y="1320585"/>
                    <a:pt x="662794" y="1384233"/>
                    <a:pt x="541116" y="1407356"/>
                  </a:cubicBezTo>
                  <a:cubicBezTo>
                    <a:pt x="448569" y="1427740"/>
                    <a:pt x="353528" y="1421214"/>
                    <a:pt x="259613" y="1422181"/>
                  </a:cubicBezTo>
                  <a:cubicBezTo>
                    <a:pt x="173182" y="1421778"/>
                    <a:pt x="86833" y="1423389"/>
                    <a:pt x="563" y="1420731"/>
                  </a:cubicBezTo>
                  <a:cubicBezTo>
                    <a:pt x="563" y="1345400"/>
                    <a:pt x="483" y="1270150"/>
                    <a:pt x="563" y="1194900"/>
                  </a:cubicBezTo>
                  <a:cubicBezTo>
                    <a:pt x="156685" y="1194336"/>
                    <a:pt x="312807" y="1194980"/>
                    <a:pt x="468929" y="1194578"/>
                  </a:cubicBezTo>
                  <a:cubicBezTo>
                    <a:pt x="517295" y="1194014"/>
                    <a:pt x="565982" y="1177658"/>
                    <a:pt x="602759" y="1145754"/>
                  </a:cubicBezTo>
                  <a:cubicBezTo>
                    <a:pt x="660782" y="1096769"/>
                    <a:pt x="687661" y="1013381"/>
                    <a:pt x="667542" y="939823"/>
                  </a:cubicBezTo>
                  <a:cubicBezTo>
                    <a:pt x="647504" y="853616"/>
                    <a:pt x="565419" y="787228"/>
                    <a:pt x="476976" y="786181"/>
                  </a:cubicBezTo>
                  <a:cubicBezTo>
                    <a:pt x="318118" y="785858"/>
                    <a:pt x="159341" y="786664"/>
                    <a:pt x="483" y="785778"/>
                  </a:cubicBezTo>
                  <a:cubicBezTo>
                    <a:pt x="563" y="710044"/>
                    <a:pt x="563" y="634311"/>
                    <a:pt x="563" y="558497"/>
                  </a:cubicBezTo>
                  <a:cubicBezTo>
                    <a:pt x="172539" y="557691"/>
                    <a:pt x="344675" y="558739"/>
                    <a:pt x="516651" y="558014"/>
                  </a:cubicBezTo>
                  <a:cubicBezTo>
                    <a:pt x="605254" y="556886"/>
                    <a:pt x="679533" y="472854"/>
                    <a:pt x="674141" y="385035"/>
                  </a:cubicBezTo>
                  <a:cubicBezTo>
                    <a:pt x="671566" y="303178"/>
                    <a:pt x="600747" y="228573"/>
                    <a:pt x="517858" y="227687"/>
                  </a:cubicBezTo>
                  <a:cubicBezTo>
                    <a:pt x="345480" y="227687"/>
                    <a:pt x="173022" y="228492"/>
                    <a:pt x="643" y="225592"/>
                  </a:cubicBezTo>
                  <a:cubicBezTo>
                    <a:pt x="80" y="150906"/>
                    <a:pt x="1287" y="76139"/>
                    <a:pt x="0" y="1453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116">
              <a:extLst>
                <a:ext uri="{FF2B5EF4-FFF2-40B4-BE49-F238E27FC236}">
                  <a16:creationId xmlns:a16="http://schemas.microsoft.com/office/drawing/2014/main" id="{8EDF990B-2F94-4E73-8465-546FBC60F23F}"/>
                </a:ext>
              </a:extLst>
            </p:cNvPr>
            <p:cNvSpPr/>
            <p:nvPr/>
          </p:nvSpPr>
          <p:spPr>
            <a:xfrm>
              <a:off x="10244821" y="2705489"/>
              <a:ext cx="700135" cy="1426045"/>
            </a:xfrm>
            <a:custGeom>
              <a:avLst/>
              <a:gdLst>
                <a:gd name="connsiteX0" fmla="*/ 0 w 700134"/>
                <a:gd name="connsiteY0" fmla="*/ 2110 h 1426045"/>
                <a:gd name="connsiteX1" fmla="*/ 145096 w 700134"/>
                <a:gd name="connsiteY1" fmla="*/ 2432 h 1426045"/>
                <a:gd name="connsiteX2" fmla="*/ 408975 w 700134"/>
                <a:gd name="connsiteY2" fmla="*/ 339043 h 1426045"/>
                <a:gd name="connsiteX3" fmla="*/ 703353 w 700134"/>
                <a:gd name="connsiteY3" fmla="*/ 710943 h 1426045"/>
                <a:gd name="connsiteX4" fmla="*/ 140107 w 700134"/>
                <a:gd name="connsiteY4" fmla="*/ 1429041 h 1426045"/>
                <a:gd name="connsiteX5" fmla="*/ 9496 w 700134"/>
                <a:gd name="connsiteY5" fmla="*/ 1428961 h 1426045"/>
                <a:gd name="connsiteX6" fmla="*/ 12554 w 700134"/>
                <a:gd name="connsiteY6" fmla="*/ 1411558 h 1426045"/>
                <a:gd name="connsiteX7" fmla="*/ 561476 w 700134"/>
                <a:gd name="connsiteY7" fmla="*/ 711668 h 1426045"/>
                <a:gd name="connsiteX8" fmla="*/ 0 w 700134"/>
                <a:gd name="connsiteY8" fmla="*/ 2110 h 14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134" h="1426045">
                  <a:moveTo>
                    <a:pt x="0" y="2110"/>
                  </a:moveTo>
                  <a:cubicBezTo>
                    <a:pt x="48205" y="-307"/>
                    <a:pt x="96892" y="-1194"/>
                    <a:pt x="145096" y="2432"/>
                  </a:cubicBezTo>
                  <a:cubicBezTo>
                    <a:pt x="229354" y="117321"/>
                    <a:pt x="321820" y="226249"/>
                    <a:pt x="408975" y="339043"/>
                  </a:cubicBezTo>
                  <a:cubicBezTo>
                    <a:pt x="507315" y="462795"/>
                    <a:pt x="604369" y="587594"/>
                    <a:pt x="703353" y="710943"/>
                  </a:cubicBezTo>
                  <a:cubicBezTo>
                    <a:pt x="516409" y="950953"/>
                    <a:pt x="328338" y="1190078"/>
                    <a:pt x="140107" y="1429041"/>
                  </a:cubicBezTo>
                  <a:cubicBezTo>
                    <a:pt x="96490" y="1428155"/>
                    <a:pt x="52952" y="1428316"/>
                    <a:pt x="9496" y="1428961"/>
                  </a:cubicBezTo>
                  <a:cubicBezTo>
                    <a:pt x="10221" y="1424610"/>
                    <a:pt x="11749" y="1415909"/>
                    <a:pt x="12554" y="1411558"/>
                  </a:cubicBezTo>
                  <a:cubicBezTo>
                    <a:pt x="197084" y="1179604"/>
                    <a:pt x="378958" y="945314"/>
                    <a:pt x="561476" y="711668"/>
                  </a:cubicBezTo>
                  <a:cubicBezTo>
                    <a:pt x="374692" y="474799"/>
                    <a:pt x="189036" y="237045"/>
                    <a:pt x="0" y="2110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117">
              <a:extLst>
                <a:ext uri="{FF2B5EF4-FFF2-40B4-BE49-F238E27FC236}">
                  <a16:creationId xmlns:a16="http://schemas.microsoft.com/office/drawing/2014/main" id="{311147C3-0833-4004-9932-2B761DE51F4A}"/>
                </a:ext>
              </a:extLst>
            </p:cNvPr>
            <p:cNvSpPr/>
            <p:nvPr/>
          </p:nvSpPr>
          <p:spPr>
            <a:xfrm>
              <a:off x="10664499" y="2705643"/>
              <a:ext cx="836943" cy="531746"/>
            </a:xfrm>
            <a:custGeom>
              <a:avLst/>
              <a:gdLst>
                <a:gd name="connsiteX0" fmla="*/ 0 w 836942"/>
                <a:gd name="connsiteY0" fmla="*/ 667 h 531745"/>
                <a:gd name="connsiteX1" fmla="*/ 141154 w 836942"/>
                <a:gd name="connsiteY1" fmla="*/ 425 h 531745"/>
                <a:gd name="connsiteX2" fmla="*/ 416380 w 836942"/>
                <a:gd name="connsiteY2" fmla="*/ 350169 h 531745"/>
                <a:gd name="connsiteX3" fmla="*/ 428772 w 836942"/>
                <a:gd name="connsiteY3" fmla="*/ 349202 h 531745"/>
                <a:gd name="connsiteX4" fmla="*/ 701181 w 836942"/>
                <a:gd name="connsiteY4" fmla="*/ 1633 h 531745"/>
                <a:gd name="connsiteX5" fmla="*/ 842899 w 836942"/>
                <a:gd name="connsiteY5" fmla="*/ 586 h 531745"/>
                <a:gd name="connsiteX6" fmla="*/ 417828 w 836942"/>
                <a:gd name="connsiteY6" fmla="*/ 534346 h 531745"/>
                <a:gd name="connsiteX7" fmla="*/ 0 w 836942"/>
                <a:gd name="connsiteY7" fmla="*/ 667 h 5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6942" h="531745">
                  <a:moveTo>
                    <a:pt x="0" y="667"/>
                  </a:moveTo>
                  <a:cubicBezTo>
                    <a:pt x="46998" y="-139"/>
                    <a:pt x="94076" y="264"/>
                    <a:pt x="141154" y="425"/>
                  </a:cubicBezTo>
                  <a:cubicBezTo>
                    <a:pt x="232413" y="117328"/>
                    <a:pt x="325040" y="233185"/>
                    <a:pt x="416380" y="350169"/>
                  </a:cubicBezTo>
                  <a:cubicBezTo>
                    <a:pt x="419438" y="349927"/>
                    <a:pt x="425634" y="349443"/>
                    <a:pt x="428772" y="349202"/>
                  </a:cubicBezTo>
                  <a:cubicBezTo>
                    <a:pt x="516893" y="231331"/>
                    <a:pt x="611532" y="118376"/>
                    <a:pt x="701181" y="1633"/>
                  </a:cubicBezTo>
                  <a:cubicBezTo>
                    <a:pt x="748179" y="-1509"/>
                    <a:pt x="795579" y="908"/>
                    <a:pt x="842899" y="586"/>
                  </a:cubicBezTo>
                  <a:cubicBezTo>
                    <a:pt x="702147" y="179285"/>
                    <a:pt x="560430" y="357259"/>
                    <a:pt x="417828" y="534346"/>
                  </a:cubicBezTo>
                  <a:cubicBezTo>
                    <a:pt x="278526" y="356453"/>
                    <a:pt x="138257" y="179365"/>
                    <a:pt x="0" y="667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18">
              <a:extLst>
                <a:ext uri="{FF2B5EF4-FFF2-40B4-BE49-F238E27FC236}">
                  <a16:creationId xmlns:a16="http://schemas.microsoft.com/office/drawing/2014/main" id="{465018CF-9B1C-42BE-A7A1-71C957253DC0}"/>
                </a:ext>
              </a:extLst>
            </p:cNvPr>
            <p:cNvSpPr/>
            <p:nvPr/>
          </p:nvSpPr>
          <p:spPr>
            <a:xfrm>
              <a:off x="11223239" y="2705280"/>
              <a:ext cx="700135" cy="1426045"/>
            </a:xfrm>
            <a:custGeom>
              <a:avLst/>
              <a:gdLst>
                <a:gd name="connsiteX0" fmla="*/ 554716 w 700134"/>
                <a:gd name="connsiteY0" fmla="*/ 3124 h 1426045"/>
                <a:gd name="connsiteX1" fmla="*/ 705124 w 700134"/>
                <a:gd name="connsiteY1" fmla="*/ 3447 h 1426045"/>
                <a:gd name="connsiteX2" fmla="*/ 687178 w 700134"/>
                <a:gd name="connsiteY2" fmla="*/ 11987 h 1426045"/>
                <a:gd name="connsiteX3" fmla="*/ 142763 w 700134"/>
                <a:gd name="connsiteY3" fmla="*/ 715100 h 1426045"/>
                <a:gd name="connsiteX4" fmla="*/ 674865 w 700134"/>
                <a:gd name="connsiteY4" fmla="*/ 1396217 h 1426045"/>
                <a:gd name="connsiteX5" fmla="*/ 693375 w 700134"/>
                <a:gd name="connsiteY5" fmla="*/ 1429008 h 1426045"/>
                <a:gd name="connsiteX6" fmla="*/ 557613 w 700134"/>
                <a:gd name="connsiteY6" fmla="*/ 1428283 h 1426045"/>
                <a:gd name="connsiteX7" fmla="*/ 249473 w 700134"/>
                <a:gd name="connsiteY7" fmla="*/ 1032697 h 1426045"/>
                <a:gd name="connsiteX8" fmla="*/ 0 w 700134"/>
                <a:gd name="connsiteY8" fmla="*/ 710668 h 1426045"/>
                <a:gd name="connsiteX9" fmla="*/ 554716 w 700134"/>
                <a:gd name="connsiteY9" fmla="*/ 3124 h 14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134" h="1426045">
                  <a:moveTo>
                    <a:pt x="554716" y="3124"/>
                  </a:moveTo>
                  <a:cubicBezTo>
                    <a:pt x="604208" y="-1629"/>
                    <a:pt x="655230" y="-501"/>
                    <a:pt x="705124" y="3447"/>
                  </a:cubicBezTo>
                  <a:cubicBezTo>
                    <a:pt x="699008" y="6266"/>
                    <a:pt x="693053" y="9086"/>
                    <a:pt x="687178" y="11987"/>
                  </a:cubicBezTo>
                  <a:cubicBezTo>
                    <a:pt x="508121" y="248050"/>
                    <a:pt x="323671" y="480245"/>
                    <a:pt x="142763" y="715100"/>
                  </a:cubicBezTo>
                  <a:cubicBezTo>
                    <a:pt x="320372" y="941897"/>
                    <a:pt x="497176" y="1169420"/>
                    <a:pt x="674865" y="1396217"/>
                  </a:cubicBezTo>
                  <a:cubicBezTo>
                    <a:pt x="682350" y="1406288"/>
                    <a:pt x="691444" y="1415715"/>
                    <a:pt x="693375" y="1429008"/>
                  </a:cubicBezTo>
                  <a:cubicBezTo>
                    <a:pt x="648067" y="1428203"/>
                    <a:pt x="602840" y="1429411"/>
                    <a:pt x="557613" y="1428283"/>
                  </a:cubicBezTo>
                  <a:cubicBezTo>
                    <a:pt x="456778" y="1295105"/>
                    <a:pt x="350952" y="1165472"/>
                    <a:pt x="249473" y="1032697"/>
                  </a:cubicBezTo>
                  <a:cubicBezTo>
                    <a:pt x="167067" y="924736"/>
                    <a:pt x="80234" y="819998"/>
                    <a:pt x="0" y="710668"/>
                  </a:cubicBezTo>
                  <a:cubicBezTo>
                    <a:pt x="184771" y="474686"/>
                    <a:pt x="369623" y="238784"/>
                    <a:pt x="554716" y="3124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9">
              <a:extLst>
                <a:ext uri="{FF2B5EF4-FFF2-40B4-BE49-F238E27FC236}">
                  <a16:creationId xmlns:a16="http://schemas.microsoft.com/office/drawing/2014/main" id="{E3876441-FB4F-406E-8AC0-AFC2FD0A70FF}"/>
                </a:ext>
              </a:extLst>
            </p:cNvPr>
            <p:cNvSpPr/>
            <p:nvPr/>
          </p:nvSpPr>
          <p:spPr>
            <a:xfrm>
              <a:off x="8279357" y="2705108"/>
              <a:ext cx="1215176" cy="1417988"/>
            </a:xfrm>
            <a:custGeom>
              <a:avLst/>
              <a:gdLst>
                <a:gd name="connsiteX0" fmla="*/ 523830 w 1215176"/>
                <a:gd name="connsiteY0" fmla="*/ 5955 h 1417988"/>
                <a:gd name="connsiteX1" fmla="*/ 1051667 w 1215176"/>
                <a:gd name="connsiteY1" fmla="*/ 188602 h 1417988"/>
                <a:gd name="connsiteX2" fmla="*/ 1206260 w 1215176"/>
                <a:gd name="connsiteY2" fmla="*/ 488877 h 1417988"/>
                <a:gd name="connsiteX3" fmla="*/ 1217125 w 1215176"/>
                <a:gd name="connsiteY3" fmla="*/ 707054 h 1417988"/>
                <a:gd name="connsiteX4" fmla="*/ 1214388 w 1215176"/>
                <a:gd name="connsiteY4" fmla="*/ 876971 h 1417988"/>
                <a:gd name="connsiteX5" fmla="*/ 887578 w 1215176"/>
                <a:gd name="connsiteY5" fmla="*/ 1356106 h 1417988"/>
                <a:gd name="connsiteX6" fmla="*/ 230015 w 1215176"/>
                <a:gd name="connsiteY6" fmla="*/ 1291732 h 1417988"/>
                <a:gd name="connsiteX7" fmla="*/ 44519 w 1215176"/>
                <a:gd name="connsiteY7" fmla="*/ 1044229 h 1417988"/>
                <a:gd name="connsiteX8" fmla="*/ 419 w 1215176"/>
                <a:gd name="connsiteY8" fmla="*/ 771991 h 1417988"/>
                <a:gd name="connsiteX9" fmla="*/ 33173 w 1215176"/>
                <a:gd name="connsiteY9" fmla="*/ 408551 h 1417988"/>
                <a:gd name="connsiteX10" fmla="*/ 523830 w 1215176"/>
                <a:gd name="connsiteY10" fmla="*/ 5955 h 1417988"/>
                <a:gd name="connsiteX11" fmla="*/ 542339 w 1215176"/>
                <a:gd name="connsiteY11" fmla="*/ 233800 h 1417988"/>
                <a:gd name="connsiteX12" fmla="*/ 230176 w 1215176"/>
                <a:gd name="connsiteY12" fmla="*/ 586283 h 1417988"/>
                <a:gd name="connsiteX13" fmla="*/ 230176 w 1215176"/>
                <a:gd name="connsiteY13" fmla="*/ 836042 h 1417988"/>
                <a:gd name="connsiteX14" fmla="*/ 523347 w 1215176"/>
                <a:gd name="connsiteY14" fmla="*/ 1184819 h 1417988"/>
                <a:gd name="connsiteX15" fmla="*/ 842915 w 1215176"/>
                <a:gd name="connsiteY15" fmla="*/ 1114081 h 1417988"/>
                <a:gd name="connsiteX16" fmla="*/ 987770 w 1215176"/>
                <a:gd name="connsiteY16" fmla="*/ 837412 h 1417988"/>
                <a:gd name="connsiteX17" fmla="*/ 988816 w 1215176"/>
                <a:gd name="connsiteY17" fmla="*/ 699722 h 1417988"/>
                <a:gd name="connsiteX18" fmla="*/ 981332 w 1215176"/>
                <a:gd name="connsiteY18" fmla="*/ 531658 h 1417988"/>
                <a:gd name="connsiteX19" fmla="*/ 838408 w 1215176"/>
                <a:gd name="connsiteY19" fmla="*/ 305022 h 1417988"/>
                <a:gd name="connsiteX20" fmla="*/ 542339 w 1215176"/>
                <a:gd name="connsiteY20" fmla="*/ 233800 h 141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5176" h="1417988">
                  <a:moveTo>
                    <a:pt x="523830" y="5955"/>
                  </a:moveTo>
                  <a:cubicBezTo>
                    <a:pt x="715602" y="-21518"/>
                    <a:pt x="918480" y="47206"/>
                    <a:pt x="1051667" y="188602"/>
                  </a:cubicBezTo>
                  <a:cubicBezTo>
                    <a:pt x="1130694" y="271022"/>
                    <a:pt x="1184773" y="376727"/>
                    <a:pt x="1206260" y="488877"/>
                  </a:cubicBezTo>
                  <a:cubicBezTo>
                    <a:pt x="1221309" y="560662"/>
                    <a:pt x="1216159" y="634301"/>
                    <a:pt x="1217125" y="707054"/>
                  </a:cubicBezTo>
                  <a:cubicBezTo>
                    <a:pt x="1216400" y="763693"/>
                    <a:pt x="1219056" y="820493"/>
                    <a:pt x="1214388" y="876971"/>
                  </a:cubicBezTo>
                  <a:cubicBezTo>
                    <a:pt x="1197327" y="1079115"/>
                    <a:pt x="1068486" y="1265709"/>
                    <a:pt x="887578" y="1356106"/>
                  </a:cubicBezTo>
                  <a:cubicBezTo>
                    <a:pt x="680113" y="1462938"/>
                    <a:pt x="412292" y="1438285"/>
                    <a:pt x="230015" y="1291732"/>
                  </a:cubicBezTo>
                  <a:cubicBezTo>
                    <a:pt x="147367" y="1227923"/>
                    <a:pt x="83549" y="1140829"/>
                    <a:pt x="44519" y="1044229"/>
                  </a:cubicBezTo>
                  <a:cubicBezTo>
                    <a:pt x="8627" y="958424"/>
                    <a:pt x="-2398" y="864241"/>
                    <a:pt x="419" y="771991"/>
                  </a:cubicBezTo>
                  <a:cubicBezTo>
                    <a:pt x="2511" y="650415"/>
                    <a:pt x="-9963" y="524971"/>
                    <a:pt x="33173" y="408551"/>
                  </a:cubicBezTo>
                  <a:cubicBezTo>
                    <a:pt x="103105" y="195450"/>
                    <a:pt x="301959" y="34073"/>
                    <a:pt x="523830" y="5955"/>
                  </a:cubicBezTo>
                  <a:moveTo>
                    <a:pt x="542339" y="233800"/>
                  </a:moveTo>
                  <a:cubicBezTo>
                    <a:pt x="373341" y="260468"/>
                    <a:pt x="235809" y="414916"/>
                    <a:pt x="230176" y="586283"/>
                  </a:cubicBezTo>
                  <a:cubicBezTo>
                    <a:pt x="229854" y="669509"/>
                    <a:pt x="229773" y="752816"/>
                    <a:pt x="230176" y="836042"/>
                  </a:cubicBezTo>
                  <a:cubicBezTo>
                    <a:pt x="235648" y="1000642"/>
                    <a:pt x="363041" y="1150256"/>
                    <a:pt x="523347" y="1184819"/>
                  </a:cubicBezTo>
                  <a:cubicBezTo>
                    <a:pt x="633196" y="1210681"/>
                    <a:pt x="754552" y="1184577"/>
                    <a:pt x="842915" y="1114081"/>
                  </a:cubicBezTo>
                  <a:cubicBezTo>
                    <a:pt x="928460" y="1048982"/>
                    <a:pt x="982378" y="944728"/>
                    <a:pt x="987770" y="837412"/>
                  </a:cubicBezTo>
                  <a:cubicBezTo>
                    <a:pt x="990023" y="791569"/>
                    <a:pt x="988253" y="745646"/>
                    <a:pt x="988816" y="699722"/>
                  </a:cubicBezTo>
                  <a:cubicBezTo>
                    <a:pt x="988011" y="643728"/>
                    <a:pt x="992115" y="587008"/>
                    <a:pt x="981332" y="531658"/>
                  </a:cubicBezTo>
                  <a:cubicBezTo>
                    <a:pt x="963064" y="442148"/>
                    <a:pt x="912043" y="359244"/>
                    <a:pt x="838408" y="305022"/>
                  </a:cubicBezTo>
                  <a:cubicBezTo>
                    <a:pt x="755438" y="241132"/>
                    <a:pt x="645106" y="215108"/>
                    <a:pt x="542339" y="233800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121">
              <a:extLst>
                <a:ext uri="{FF2B5EF4-FFF2-40B4-BE49-F238E27FC236}">
                  <a16:creationId xmlns:a16="http://schemas.microsoft.com/office/drawing/2014/main" id="{A713B07D-6EE7-4835-B61D-D9D8C545889C}"/>
                </a:ext>
              </a:extLst>
            </p:cNvPr>
            <p:cNvSpPr/>
            <p:nvPr/>
          </p:nvSpPr>
          <p:spPr>
            <a:xfrm>
              <a:off x="10663694" y="3590699"/>
              <a:ext cx="828895" cy="539802"/>
            </a:xfrm>
            <a:custGeom>
              <a:avLst/>
              <a:gdLst>
                <a:gd name="connsiteX0" fmla="*/ 93593 w 828895"/>
                <a:gd name="connsiteY0" fmla="*/ 416292 h 539802"/>
                <a:gd name="connsiteX1" fmla="*/ 417586 w 828895"/>
                <a:gd name="connsiteY1" fmla="*/ 0 h 539802"/>
                <a:gd name="connsiteX2" fmla="*/ 832034 w 828895"/>
                <a:gd name="connsiteY2" fmla="*/ 526670 h 539802"/>
                <a:gd name="connsiteX3" fmla="*/ 834690 w 828895"/>
                <a:gd name="connsiteY3" fmla="*/ 543992 h 539802"/>
                <a:gd name="connsiteX4" fmla="*/ 701423 w 828895"/>
                <a:gd name="connsiteY4" fmla="*/ 544314 h 539802"/>
                <a:gd name="connsiteX5" fmla="*/ 702951 w 828895"/>
                <a:gd name="connsiteY5" fmla="*/ 537627 h 539802"/>
                <a:gd name="connsiteX6" fmla="*/ 603967 w 828895"/>
                <a:gd name="connsiteY6" fmla="*/ 416615 h 539802"/>
                <a:gd name="connsiteX7" fmla="*/ 426036 w 828895"/>
                <a:gd name="connsiteY7" fmla="*/ 189575 h 539802"/>
                <a:gd name="connsiteX8" fmla="*/ 413161 w 828895"/>
                <a:gd name="connsiteY8" fmla="*/ 187239 h 539802"/>
                <a:gd name="connsiteX9" fmla="*/ 283032 w 828895"/>
                <a:gd name="connsiteY9" fmla="*/ 355947 h 539802"/>
                <a:gd name="connsiteX10" fmla="*/ 142120 w 828895"/>
                <a:gd name="connsiteY10" fmla="*/ 533840 h 539802"/>
                <a:gd name="connsiteX11" fmla="*/ 139223 w 828895"/>
                <a:gd name="connsiteY11" fmla="*/ 543670 h 539802"/>
                <a:gd name="connsiteX12" fmla="*/ 0 w 828895"/>
                <a:gd name="connsiteY12" fmla="*/ 543428 h 539802"/>
                <a:gd name="connsiteX13" fmla="*/ 93593 w 828895"/>
                <a:gd name="connsiteY13" fmla="*/ 416292 h 5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895" h="539802">
                  <a:moveTo>
                    <a:pt x="93593" y="416292"/>
                  </a:moveTo>
                  <a:cubicBezTo>
                    <a:pt x="200625" y="276830"/>
                    <a:pt x="311440" y="140107"/>
                    <a:pt x="417586" y="0"/>
                  </a:cubicBezTo>
                  <a:cubicBezTo>
                    <a:pt x="557050" y="174509"/>
                    <a:pt x="693053" y="351838"/>
                    <a:pt x="832034" y="526670"/>
                  </a:cubicBezTo>
                  <a:cubicBezTo>
                    <a:pt x="832678" y="531020"/>
                    <a:pt x="834046" y="539641"/>
                    <a:pt x="834690" y="543992"/>
                  </a:cubicBezTo>
                  <a:cubicBezTo>
                    <a:pt x="790268" y="543106"/>
                    <a:pt x="745765" y="542542"/>
                    <a:pt x="701423" y="544314"/>
                  </a:cubicBezTo>
                  <a:lnTo>
                    <a:pt x="702951" y="537627"/>
                  </a:lnTo>
                  <a:cubicBezTo>
                    <a:pt x="665852" y="500969"/>
                    <a:pt x="637686" y="456334"/>
                    <a:pt x="603967" y="416615"/>
                  </a:cubicBezTo>
                  <a:cubicBezTo>
                    <a:pt x="545220" y="340398"/>
                    <a:pt x="484059" y="266195"/>
                    <a:pt x="426036" y="189575"/>
                  </a:cubicBezTo>
                  <a:cubicBezTo>
                    <a:pt x="422817" y="188931"/>
                    <a:pt x="416379" y="187803"/>
                    <a:pt x="413161" y="187239"/>
                  </a:cubicBezTo>
                  <a:cubicBezTo>
                    <a:pt x="372359" y="245328"/>
                    <a:pt x="325764" y="299308"/>
                    <a:pt x="283032" y="355947"/>
                  </a:cubicBezTo>
                  <a:cubicBezTo>
                    <a:pt x="235551" y="414842"/>
                    <a:pt x="190646" y="475912"/>
                    <a:pt x="142120" y="533840"/>
                  </a:cubicBezTo>
                  <a:cubicBezTo>
                    <a:pt x="141396" y="536257"/>
                    <a:pt x="139947" y="541253"/>
                    <a:pt x="139223" y="543670"/>
                  </a:cubicBezTo>
                  <a:cubicBezTo>
                    <a:pt x="92788" y="542945"/>
                    <a:pt x="46354" y="543428"/>
                    <a:pt x="0" y="543428"/>
                  </a:cubicBezTo>
                  <a:cubicBezTo>
                    <a:pt x="24947" y="496940"/>
                    <a:pt x="63173" y="459235"/>
                    <a:pt x="93593" y="416292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1501C8D-C0EE-4D56-B71D-1BDF446307A9}"/>
              </a:ext>
            </a:extLst>
          </p:cNvPr>
          <p:cNvGrpSpPr/>
          <p:nvPr userDrawn="1"/>
        </p:nvGrpSpPr>
        <p:grpSpPr>
          <a:xfrm>
            <a:off x="1515002" y="2182785"/>
            <a:ext cx="2388024" cy="2615454"/>
            <a:chOff x="2211174" y="2121596"/>
            <a:chExt cx="2388024" cy="2615454"/>
          </a:xfrm>
          <a:solidFill>
            <a:schemeClr val="tx1">
              <a:alpha val="5000"/>
            </a:schemeClr>
          </a:solidFill>
          <a:effectLst/>
        </p:grpSpPr>
        <p:sp>
          <p:nvSpPr>
            <p:cNvPr id="15" name="任意多边形: 形状 77">
              <a:extLst>
                <a:ext uri="{FF2B5EF4-FFF2-40B4-BE49-F238E27FC236}">
                  <a16:creationId xmlns:a16="http://schemas.microsoft.com/office/drawing/2014/main" id="{8430D94F-FBF2-4D2C-BFDC-F0BBCFA9E9DA}"/>
                </a:ext>
              </a:extLst>
            </p:cNvPr>
            <p:cNvSpPr/>
            <p:nvPr/>
          </p:nvSpPr>
          <p:spPr>
            <a:xfrm>
              <a:off x="2211174" y="2121596"/>
              <a:ext cx="1478301" cy="2615454"/>
            </a:xfrm>
            <a:custGeom>
              <a:avLst/>
              <a:gdLst>
                <a:gd name="connsiteX0" fmla="*/ 2795397 w 3303651"/>
                <a:gd name="connsiteY0" fmla="*/ 508254 h 5844921"/>
                <a:gd name="connsiteX1" fmla="*/ 2795397 w 3303651"/>
                <a:gd name="connsiteY1" fmla="*/ 0 h 5844921"/>
                <a:gd name="connsiteX2" fmla="*/ 508254 w 3303651"/>
                <a:gd name="connsiteY2" fmla="*/ 0 h 5844921"/>
                <a:gd name="connsiteX3" fmla="*/ 508254 w 3303651"/>
                <a:gd name="connsiteY3" fmla="*/ 508254 h 5844921"/>
                <a:gd name="connsiteX4" fmla="*/ 0 w 3303651"/>
                <a:gd name="connsiteY4" fmla="*/ 508254 h 5844921"/>
                <a:gd name="connsiteX5" fmla="*/ 0 w 3303651"/>
                <a:gd name="connsiteY5" fmla="*/ 5844921 h 5844921"/>
                <a:gd name="connsiteX6" fmla="*/ 1397699 w 3303651"/>
                <a:gd name="connsiteY6" fmla="*/ 5844921 h 5844921"/>
                <a:gd name="connsiteX7" fmla="*/ 1397699 w 3303651"/>
                <a:gd name="connsiteY7" fmla="*/ 4701350 h 5844921"/>
                <a:gd name="connsiteX8" fmla="*/ 1905953 w 3303651"/>
                <a:gd name="connsiteY8" fmla="*/ 4701350 h 5844921"/>
                <a:gd name="connsiteX9" fmla="*/ 1905953 w 3303651"/>
                <a:gd name="connsiteY9" fmla="*/ 5844921 h 5844921"/>
                <a:gd name="connsiteX10" fmla="*/ 3303651 w 3303651"/>
                <a:gd name="connsiteY10" fmla="*/ 5844921 h 5844921"/>
                <a:gd name="connsiteX11" fmla="*/ 3303651 w 3303651"/>
                <a:gd name="connsiteY11" fmla="*/ 508254 h 5844921"/>
                <a:gd name="connsiteX12" fmla="*/ 1016508 w 3303651"/>
                <a:gd name="connsiteY12" fmla="*/ 5336667 h 5844921"/>
                <a:gd name="connsiteX13" fmla="*/ 762381 w 3303651"/>
                <a:gd name="connsiteY13" fmla="*/ 5336667 h 5844921"/>
                <a:gd name="connsiteX14" fmla="*/ 762381 w 3303651"/>
                <a:gd name="connsiteY14" fmla="*/ 4701350 h 5844921"/>
                <a:gd name="connsiteX15" fmla="*/ 1016508 w 3303651"/>
                <a:gd name="connsiteY15" fmla="*/ 4701350 h 5844921"/>
                <a:gd name="connsiteX16" fmla="*/ 1016508 w 3303651"/>
                <a:gd name="connsiteY16" fmla="*/ 4447223 h 5844921"/>
                <a:gd name="connsiteX17" fmla="*/ 762381 w 3303651"/>
                <a:gd name="connsiteY17" fmla="*/ 4447223 h 5844921"/>
                <a:gd name="connsiteX18" fmla="*/ 762381 w 3303651"/>
                <a:gd name="connsiteY18" fmla="*/ 3938969 h 5844921"/>
                <a:gd name="connsiteX19" fmla="*/ 1016508 w 3303651"/>
                <a:gd name="connsiteY19" fmla="*/ 3938969 h 5844921"/>
                <a:gd name="connsiteX20" fmla="*/ 1016508 w 3303651"/>
                <a:gd name="connsiteY20" fmla="*/ 3684842 h 5844921"/>
                <a:gd name="connsiteX21" fmla="*/ 762381 w 3303651"/>
                <a:gd name="connsiteY21" fmla="*/ 3684842 h 5844921"/>
                <a:gd name="connsiteX22" fmla="*/ 762381 w 3303651"/>
                <a:gd name="connsiteY22" fmla="*/ 3176588 h 5844921"/>
                <a:gd name="connsiteX23" fmla="*/ 1016508 w 3303651"/>
                <a:gd name="connsiteY23" fmla="*/ 3176588 h 5844921"/>
                <a:gd name="connsiteX24" fmla="*/ 1016508 w 3303651"/>
                <a:gd name="connsiteY24" fmla="*/ 2922461 h 5844921"/>
                <a:gd name="connsiteX25" fmla="*/ 762381 w 3303651"/>
                <a:gd name="connsiteY25" fmla="*/ 2922461 h 5844921"/>
                <a:gd name="connsiteX26" fmla="*/ 762381 w 3303651"/>
                <a:gd name="connsiteY26" fmla="*/ 2414207 h 5844921"/>
                <a:gd name="connsiteX27" fmla="*/ 1016508 w 3303651"/>
                <a:gd name="connsiteY27" fmla="*/ 2414207 h 5844921"/>
                <a:gd name="connsiteX28" fmla="*/ 1016508 w 3303651"/>
                <a:gd name="connsiteY28" fmla="*/ 2160080 h 5844921"/>
                <a:gd name="connsiteX29" fmla="*/ 762381 w 3303651"/>
                <a:gd name="connsiteY29" fmla="*/ 2160080 h 5844921"/>
                <a:gd name="connsiteX30" fmla="*/ 762381 w 3303651"/>
                <a:gd name="connsiteY30" fmla="*/ 1651826 h 5844921"/>
                <a:gd name="connsiteX31" fmla="*/ 1016508 w 3303651"/>
                <a:gd name="connsiteY31" fmla="*/ 1651826 h 5844921"/>
                <a:gd name="connsiteX32" fmla="*/ 1016508 w 3303651"/>
                <a:gd name="connsiteY32" fmla="*/ 1270635 h 5844921"/>
                <a:gd name="connsiteX33" fmla="*/ 762381 w 3303651"/>
                <a:gd name="connsiteY33" fmla="*/ 1270635 h 5844921"/>
                <a:gd name="connsiteX34" fmla="*/ 762381 w 3303651"/>
                <a:gd name="connsiteY34" fmla="*/ 1016508 h 5844921"/>
                <a:gd name="connsiteX35" fmla="*/ 1016508 w 3303651"/>
                <a:gd name="connsiteY35" fmla="*/ 1016508 h 5844921"/>
                <a:gd name="connsiteX36" fmla="*/ 1524762 w 3303651"/>
                <a:gd name="connsiteY36" fmla="*/ 4447223 h 5844921"/>
                <a:gd name="connsiteX37" fmla="*/ 1270635 w 3303651"/>
                <a:gd name="connsiteY37" fmla="*/ 4447223 h 5844921"/>
                <a:gd name="connsiteX38" fmla="*/ 1270635 w 3303651"/>
                <a:gd name="connsiteY38" fmla="*/ 3938969 h 5844921"/>
                <a:gd name="connsiteX39" fmla="*/ 1524762 w 3303651"/>
                <a:gd name="connsiteY39" fmla="*/ 3938969 h 5844921"/>
                <a:gd name="connsiteX40" fmla="*/ 1524762 w 3303651"/>
                <a:gd name="connsiteY40" fmla="*/ 3684842 h 5844921"/>
                <a:gd name="connsiteX41" fmla="*/ 1270635 w 3303651"/>
                <a:gd name="connsiteY41" fmla="*/ 3684842 h 5844921"/>
                <a:gd name="connsiteX42" fmla="*/ 1270635 w 3303651"/>
                <a:gd name="connsiteY42" fmla="*/ 3176588 h 5844921"/>
                <a:gd name="connsiteX43" fmla="*/ 1524762 w 3303651"/>
                <a:gd name="connsiteY43" fmla="*/ 3176588 h 5844921"/>
                <a:gd name="connsiteX44" fmla="*/ 1524762 w 3303651"/>
                <a:gd name="connsiteY44" fmla="*/ 2922461 h 5844921"/>
                <a:gd name="connsiteX45" fmla="*/ 1270635 w 3303651"/>
                <a:gd name="connsiteY45" fmla="*/ 2922461 h 5844921"/>
                <a:gd name="connsiteX46" fmla="*/ 1270635 w 3303651"/>
                <a:gd name="connsiteY46" fmla="*/ 2414207 h 5844921"/>
                <a:gd name="connsiteX47" fmla="*/ 1524762 w 3303651"/>
                <a:gd name="connsiteY47" fmla="*/ 2414207 h 5844921"/>
                <a:gd name="connsiteX48" fmla="*/ 1524762 w 3303651"/>
                <a:gd name="connsiteY48" fmla="*/ 2160080 h 5844921"/>
                <a:gd name="connsiteX49" fmla="*/ 1270635 w 3303651"/>
                <a:gd name="connsiteY49" fmla="*/ 2160080 h 5844921"/>
                <a:gd name="connsiteX50" fmla="*/ 1270635 w 3303651"/>
                <a:gd name="connsiteY50" fmla="*/ 1651826 h 5844921"/>
                <a:gd name="connsiteX51" fmla="*/ 1524762 w 3303651"/>
                <a:gd name="connsiteY51" fmla="*/ 1651826 h 5844921"/>
                <a:gd name="connsiteX52" fmla="*/ 1524762 w 3303651"/>
                <a:gd name="connsiteY52" fmla="*/ 1270635 h 5844921"/>
                <a:gd name="connsiteX53" fmla="*/ 1270635 w 3303651"/>
                <a:gd name="connsiteY53" fmla="*/ 1270635 h 5844921"/>
                <a:gd name="connsiteX54" fmla="*/ 1270635 w 3303651"/>
                <a:gd name="connsiteY54" fmla="*/ 1016508 h 5844921"/>
                <a:gd name="connsiteX55" fmla="*/ 1524762 w 3303651"/>
                <a:gd name="connsiteY55" fmla="*/ 1016508 h 5844921"/>
                <a:gd name="connsiteX56" fmla="*/ 2033016 w 3303651"/>
                <a:gd name="connsiteY56" fmla="*/ 4447223 h 5844921"/>
                <a:gd name="connsiteX57" fmla="*/ 1778889 w 3303651"/>
                <a:gd name="connsiteY57" fmla="*/ 4447223 h 5844921"/>
                <a:gd name="connsiteX58" fmla="*/ 1778889 w 3303651"/>
                <a:gd name="connsiteY58" fmla="*/ 3938969 h 5844921"/>
                <a:gd name="connsiteX59" fmla="*/ 2033016 w 3303651"/>
                <a:gd name="connsiteY59" fmla="*/ 3938969 h 5844921"/>
                <a:gd name="connsiteX60" fmla="*/ 2033016 w 3303651"/>
                <a:gd name="connsiteY60" fmla="*/ 3684842 h 5844921"/>
                <a:gd name="connsiteX61" fmla="*/ 1778889 w 3303651"/>
                <a:gd name="connsiteY61" fmla="*/ 3684842 h 5844921"/>
                <a:gd name="connsiteX62" fmla="*/ 1778889 w 3303651"/>
                <a:gd name="connsiteY62" fmla="*/ 3176588 h 5844921"/>
                <a:gd name="connsiteX63" fmla="*/ 2033016 w 3303651"/>
                <a:gd name="connsiteY63" fmla="*/ 3176588 h 5844921"/>
                <a:gd name="connsiteX64" fmla="*/ 2033016 w 3303651"/>
                <a:gd name="connsiteY64" fmla="*/ 2922461 h 5844921"/>
                <a:gd name="connsiteX65" fmla="*/ 1778889 w 3303651"/>
                <a:gd name="connsiteY65" fmla="*/ 2922461 h 5844921"/>
                <a:gd name="connsiteX66" fmla="*/ 1778889 w 3303651"/>
                <a:gd name="connsiteY66" fmla="*/ 2414207 h 5844921"/>
                <a:gd name="connsiteX67" fmla="*/ 2033016 w 3303651"/>
                <a:gd name="connsiteY67" fmla="*/ 2414207 h 5844921"/>
                <a:gd name="connsiteX68" fmla="*/ 2033016 w 3303651"/>
                <a:gd name="connsiteY68" fmla="*/ 2160080 h 5844921"/>
                <a:gd name="connsiteX69" fmla="*/ 1778889 w 3303651"/>
                <a:gd name="connsiteY69" fmla="*/ 2160080 h 5844921"/>
                <a:gd name="connsiteX70" fmla="*/ 1778889 w 3303651"/>
                <a:gd name="connsiteY70" fmla="*/ 1651826 h 5844921"/>
                <a:gd name="connsiteX71" fmla="*/ 2033016 w 3303651"/>
                <a:gd name="connsiteY71" fmla="*/ 1651826 h 5844921"/>
                <a:gd name="connsiteX72" fmla="*/ 2033016 w 3303651"/>
                <a:gd name="connsiteY72" fmla="*/ 1270635 h 5844921"/>
                <a:gd name="connsiteX73" fmla="*/ 1778889 w 3303651"/>
                <a:gd name="connsiteY73" fmla="*/ 1270635 h 5844921"/>
                <a:gd name="connsiteX74" fmla="*/ 1778889 w 3303651"/>
                <a:gd name="connsiteY74" fmla="*/ 1016508 h 5844921"/>
                <a:gd name="connsiteX75" fmla="*/ 2033016 w 3303651"/>
                <a:gd name="connsiteY75" fmla="*/ 1016508 h 5844921"/>
                <a:gd name="connsiteX76" fmla="*/ 2541270 w 3303651"/>
                <a:gd name="connsiteY76" fmla="*/ 5336667 h 5844921"/>
                <a:gd name="connsiteX77" fmla="*/ 2287143 w 3303651"/>
                <a:gd name="connsiteY77" fmla="*/ 5336667 h 5844921"/>
                <a:gd name="connsiteX78" fmla="*/ 2287143 w 3303651"/>
                <a:gd name="connsiteY78" fmla="*/ 4701350 h 5844921"/>
                <a:gd name="connsiteX79" fmla="*/ 2541270 w 3303651"/>
                <a:gd name="connsiteY79" fmla="*/ 4701350 h 5844921"/>
                <a:gd name="connsiteX80" fmla="*/ 2541270 w 3303651"/>
                <a:gd name="connsiteY80" fmla="*/ 4447223 h 5844921"/>
                <a:gd name="connsiteX81" fmla="*/ 2287143 w 3303651"/>
                <a:gd name="connsiteY81" fmla="*/ 4447223 h 5844921"/>
                <a:gd name="connsiteX82" fmla="*/ 2287143 w 3303651"/>
                <a:gd name="connsiteY82" fmla="*/ 3938969 h 5844921"/>
                <a:gd name="connsiteX83" fmla="*/ 2541270 w 3303651"/>
                <a:gd name="connsiteY83" fmla="*/ 3938969 h 5844921"/>
                <a:gd name="connsiteX84" fmla="*/ 2541270 w 3303651"/>
                <a:gd name="connsiteY84" fmla="*/ 3684842 h 5844921"/>
                <a:gd name="connsiteX85" fmla="*/ 2287143 w 3303651"/>
                <a:gd name="connsiteY85" fmla="*/ 3684842 h 5844921"/>
                <a:gd name="connsiteX86" fmla="*/ 2287143 w 3303651"/>
                <a:gd name="connsiteY86" fmla="*/ 3176588 h 5844921"/>
                <a:gd name="connsiteX87" fmla="*/ 2541270 w 3303651"/>
                <a:gd name="connsiteY87" fmla="*/ 3176588 h 5844921"/>
                <a:gd name="connsiteX88" fmla="*/ 2541270 w 3303651"/>
                <a:gd name="connsiteY88" fmla="*/ 2922461 h 5844921"/>
                <a:gd name="connsiteX89" fmla="*/ 2287143 w 3303651"/>
                <a:gd name="connsiteY89" fmla="*/ 2922461 h 5844921"/>
                <a:gd name="connsiteX90" fmla="*/ 2287143 w 3303651"/>
                <a:gd name="connsiteY90" fmla="*/ 2414207 h 5844921"/>
                <a:gd name="connsiteX91" fmla="*/ 2541270 w 3303651"/>
                <a:gd name="connsiteY91" fmla="*/ 2414207 h 5844921"/>
                <a:gd name="connsiteX92" fmla="*/ 2541270 w 3303651"/>
                <a:gd name="connsiteY92" fmla="*/ 2160080 h 5844921"/>
                <a:gd name="connsiteX93" fmla="*/ 2287143 w 3303651"/>
                <a:gd name="connsiteY93" fmla="*/ 2160080 h 5844921"/>
                <a:gd name="connsiteX94" fmla="*/ 2287143 w 3303651"/>
                <a:gd name="connsiteY94" fmla="*/ 1651826 h 5844921"/>
                <a:gd name="connsiteX95" fmla="*/ 2541270 w 3303651"/>
                <a:gd name="connsiteY95" fmla="*/ 1651826 h 5844921"/>
                <a:gd name="connsiteX96" fmla="*/ 2541270 w 3303651"/>
                <a:gd name="connsiteY96" fmla="*/ 1270635 h 5844921"/>
                <a:gd name="connsiteX97" fmla="*/ 2287143 w 3303651"/>
                <a:gd name="connsiteY97" fmla="*/ 1270635 h 5844921"/>
                <a:gd name="connsiteX98" fmla="*/ 2287143 w 3303651"/>
                <a:gd name="connsiteY98" fmla="*/ 1016508 h 5844921"/>
                <a:gd name="connsiteX99" fmla="*/ 2541270 w 3303651"/>
                <a:gd name="connsiteY99" fmla="*/ 1016508 h 584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303651" h="5844921">
                  <a:moveTo>
                    <a:pt x="2795397" y="508254"/>
                  </a:moveTo>
                  <a:lnTo>
                    <a:pt x="2795397" y="0"/>
                  </a:lnTo>
                  <a:lnTo>
                    <a:pt x="508254" y="0"/>
                  </a:lnTo>
                  <a:lnTo>
                    <a:pt x="508254" y="508254"/>
                  </a:lnTo>
                  <a:lnTo>
                    <a:pt x="0" y="508254"/>
                  </a:lnTo>
                  <a:lnTo>
                    <a:pt x="0" y="5844921"/>
                  </a:lnTo>
                  <a:lnTo>
                    <a:pt x="1397699" y="5844921"/>
                  </a:lnTo>
                  <a:lnTo>
                    <a:pt x="1397699" y="4701350"/>
                  </a:lnTo>
                  <a:lnTo>
                    <a:pt x="1905953" y="4701350"/>
                  </a:lnTo>
                  <a:lnTo>
                    <a:pt x="1905953" y="5844921"/>
                  </a:lnTo>
                  <a:lnTo>
                    <a:pt x="3303651" y="5844921"/>
                  </a:lnTo>
                  <a:lnTo>
                    <a:pt x="3303651" y="508254"/>
                  </a:lnTo>
                  <a:close/>
                  <a:moveTo>
                    <a:pt x="1016508" y="5336667"/>
                  </a:moveTo>
                  <a:lnTo>
                    <a:pt x="762381" y="5336667"/>
                  </a:lnTo>
                  <a:lnTo>
                    <a:pt x="762381" y="4701350"/>
                  </a:lnTo>
                  <a:lnTo>
                    <a:pt x="1016508" y="4701350"/>
                  </a:lnTo>
                  <a:close/>
                  <a:moveTo>
                    <a:pt x="1016508" y="4447223"/>
                  </a:moveTo>
                  <a:lnTo>
                    <a:pt x="762381" y="4447223"/>
                  </a:lnTo>
                  <a:lnTo>
                    <a:pt x="762381" y="3938969"/>
                  </a:lnTo>
                  <a:lnTo>
                    <a:pt x="1016508" y="3938969"/>
                  </a:lnTo>
                  <a:close/>
                  <a:moveTo>
                    <a:pt x="1016508" y="3684842"/>
                  </a:moveTo>
                  <a:lnTo>
                    <a:pt x="762381" y="3684842"/>
                  </a:lnTo>
                  <a:lnTo>
                    <a:pt x="762381" y="3176588"/>
                  </a:lnTo>
                  <a:lnTo>
                    <a:pt x="1016508" y="3176588"/>
                  </a:lnTo>
                  <a:close/>
                  <a:moveTo>
                    <a:pt x="1016508" y="2922461"/>
                  </a:moveTo>
                  <a:lnTo>
                    <a:pt x="762381" y="2922461"/>
                  </a:lnTo>
                  <a:lnTo>
                    <a:pt x="762381" y="2414207"/>
                  </a:lnTo>
                  <a:lnTo>
                    <a:pt x="1016508" y="2414207"/>
                  </a:lnTo>
                  <a:close/>
                  <a:moveTo>
                    <a:pt x="1016508" y="2160080"/>
                  </a:moveTo>
                  <a:lnTo>
                    <a:pt x="762381" y="2160080"/>
                  </a:lnTo>
                  <a:lnTo>
                    <a:pt x="762381" y="1651826"/>
                  </a:lnTo>
                  <a:lnTo>
                    <a:pt x="1016508" y="1651826"/>
                  </a:lnTo>
                  <a:close/>
                  <a:moveTo>
                    <a:pt x="1016508" y="1270635"/>
                  </a:moveTo>
                  <a:lnTo>
                    <a:pt x="762381" y="1270635"/>
                  </a:lnTo>
                  <a:lnTo>
                    <a:pt x="762381" y="1016508"/>
                  </a:lnTo>
                  <a:lnTo>
                    <a:pt x="1016508" y="1016508"/>
                  </a:lnTo>
                  <a:close/>
                  <a:moveTo>
                    <a:pt x="1524762" y="4447223"/>
                  </a:moveTo>
                  <a:lnTo>
                    <a:pt x="1270635" y="4447223"/>
                  </a:lnTo>
                  <a:lnTo>
                    <a:pt x="1270635" y="3938969"/>
                  </a:lnTo>
                  <a:lnTo>
                    <a:pt x="1524762" y="3938969"/>
                  </a:lnTo>
                  <a:close/>
                  <a:moveTo>
                    <a:pt x="1524762" y="3684842"/>
                  </a:moveTo>
                  <a:lnTo>
                    <a:pt x="1270635" y="3684842"/>
                  </a:lnTo>
                  <a:lnTo>
                    <a:pt x="1270635" y="3176588"/>
                  </a:lnTo>
                  <a:lnTo>
                    <a:pt x="1524762" y="3176588"/>
                  </a:lnTo>
                  <a:close/>
                  <a:moveTo>
                    <a:pt x="1524762" y="2922461"/>
                  </a:moveTo>
                  <a:lnTo>
                    <a:pt x="1270635" y="2922461"/>
                  </a:lnTo>
                  <a:lnTo>
                    <a:pt x="1270635" y="2414207"/>
                  </a:lnTo>
                  <a:lnTo>
                    <a:pt x="1524762" y="2414207"/>
                  </a:lnTo>
                  <a:close/>
                  <a:moveTo>
                    <a:pt x="1524762" y="2160080"/>
                  </a:moveTo>
                  <a:lnTo>
                    <a:pt x="1270635" y="2160080"/>
                  </a:lnTo>
                  <a:lnTo>
                    <a:pt x="1270635" y="1651826"/>
                  </a:lnTo>
                  <a:lnTo>
                    <a:pt x="1524762" y="1651826"/>
                  </a:lnTo>
                  <a:close/>
                  <a:moveTo>
                    <a:pt x="1524762" y="1270635"/>
                  </a:moveTo>
                  <a:lnTo>
                    <a:pt x="1270635" y="1270635"/>
                  </a:lnTo>
                  <a:lnTo>
                    <a:pt x="1270635" y="1016508"/>
                  </a:lnTo>
                  <a:lnTo>
                    <a:pt x="1524762" y="1016508"/>
                  </a:lnTo>
                  <a:close/>
                  <a:moveTo>
                    <a:pt x="2033016" y="4447223"/>
                  </a:moveTo>
                  <a:lnTo>
                    <a:pt x="1778889" y="4447223"/>
                  </a:lnTo>
                  <a:lnTo>
                    <a:pt x="1778889" y="3938969"/>
                  </a:lnTo>
                  <a:lnTo>
                    <a:pt x="2033016" y="3938969"/>
                  </a:lnTo>
                  <a:close/>
                  <a:moveTo>
                    <a:pt x="2033016" y="3684842"/>
                  </a:moveTo>
                  <a:lnTo>
                    <a:pt x="1778889" y="3684842"/>
                  </a:lnTo>
                  <a:lnTo>
                    <a:pt x="1778889" y="3176588"/>
                  </a:lnTo>
                  <a:lnTo>
                    <a:pt x="2033016" y="3176588"/>
                  </a:lnTo>
                  <a:close/>
                  <a:moveTo>
                    <a:pt x="2033016" y="2922461"/>
                  </a:moveTo>
                  <a:lnTo>
                    <a:pt x="1778889" y="2922461"/>
                  </a:lnTo>
                  <a:lnTo>
                    <a:pt x="1778889" y="2414207"/>
                  </a:lnTo>
                  <a:lnTo>
                    <a:pt x="2033016" y="2414207"/>
                  </a:lnTo>
                  <a:close/>
                  <a:moveTo>
                    <a:pt x="2033016" y="2160080"/>
                  </a:moveTo>
                  <a:lnTo>
                    <a:pt x="1778889" y="2160080"/>
                  </a:lnTo>
                  <a:lnTo>
                    <a:pt x="1778889" y="1651826"/>
                  </a:lnTo>
                  <a:lnTo>
                    <a:pt x="2033016" y="1651826"/>
                  </a:lnTo>
                  <a:close/>
                  <a:moveTo>
                    <a:pt x="2033016" y="1270635"/>
                  </a:moveTo>
                  <a:lnTo>
                    <a:pt x="1778889" y="1270635"/>
                  </a:lnTo>
                  <a:lnTo>
                    <a:pt x="1778889" y="1016508"/>
                  </a:lnTo>
                  <a:lnTo>
                    <a:pt x="2033016" y="1016508"/>
                  </a:lnTo>
                  <a:close/>
                  <a:moveTo>
                    <a:pt x="2541270" y="5336667"/>
                  </a:moveTo>
                  <a:lnTo>
                    <a:pt x="2287143" y="5336667"/>
                  </a:lnTo>
                  <a:lnTo>
                    <a:pt x="2287143" y="4701350"/>
                  </a:lnTo>
                  <a:lnTo>
                    <a:pt x="2541270" y="4701350"/>
                  </a:lnTo>
                  <a:close/>
                  <a:moveTo>
                    <a:pt x="2541270" y="4447223"/>
                  </a:moveTo>
                  <a:lnTo>
                    <a:pt x="2287143" y="4447223"/>
                  </a:lnTo>
                  <a:lnTo>
                    <a:pt x="2287143" y="3938969"/>
                  </a:lnTo>
                  <a:lnTo>
                    <a:pt x="2541270" y="3938969"/>
                  </a:lnTo>
                  <a:close/>
                  <a:moveTo>
                    <a:pt x="2541270" y="3684842"/>
                  </a:moveTo>
                  <a:lnTo>
                    <a:pt x="2287143" y="3684842"/>
                  </a:lnTo>
                  <a:lnTo>
                    <a:pt x="2287143" y="3176588"/>
                  </a:lnTo>
                  <a:lnTo>
                    <a:pt x="2541270" y="3176588"/>
                  </a:lnTo>
                  <a:close/>
                  <a:moveTo>
                    <a:pt x="2541270" y="2922461"/>
                  </a:moveTo>
                  <a:lnTo>
                    <a:pt x="2287143" y="2922461"/>
                  </a:lnTo>
                  <a:lnTo>
                    <a:pt x="2287143" y="2414207"/>
                  </a:lnTo>
                  <a:lnTo>
                    <a:pt x="2541270" y="2414207"/>
                  </a:lnTo>
                  <a:close/>
                  <a:moveTo>
                    <a:pt x="2541270" y="2160080"/>
                  </a:moveTo>
                  <a:lnTo>
                    <a:pt x="2287143" y="2160080"/>
                  </a:lnTo>
                  <a:lnTo>
                    <a:pt x="2287143" y="1651826"/>
                  </a:lnTo>
                  <a:lnTo>
                    <a:pt x="2541270" y="1651826"/>
                  </a:lnTo>
                  <a:close/>
                  <a:moveTo>
                    <a:pt x="2541270" y="1270635"/>
                  </a:moveTo>
                  <a:lnTo>
                    <a:pt x="2287143" y="1270635"/>
                  </a:lnTo>
                  <a:lnTo>
                    <a:pt x="2287143" y="1016508"/>
                  </a:lnTo>
                  <a:lnTo>
                    <a:pt x="2541270" y="101650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: 形状 78">
              <a:extLst>
                <a:ext uri="{FF2B5EF4-FFF2-40B4-BE49-F238E27FC236}">
                  <a16:creationId xmlns:a16="http://schemas.microsoft.com/office/drawing/2014/main" id="{41616A91-ADCA-4645-B151-91852F40783A}"/>
                </a:ext>
              </a:extLst>
            </p:cNvPr>
            <p:cNvSpPr/>
            <p:nvPr/>
          </p:nvSpPr>
          <p:spPr>
            <a:xfrm>
              <a:off x="3803191" y="2803889"/>
              <a:ext cx="796007" cy="1933161"/>
            </a:xfrm>
            <a:custGeom>
              <a:avLst/>
              <a:gdLst>
                <a:gd name="connsiteX0" fmla="*/ 0 w 1778889"/>
                <a:gd name="connsiteY0" fmla="*/ 0 h 4320159"/>
                <a:gd name="connsiteX1" fmla="*/ 0 w 1778889"/>
                <a:gd name="connsiteY1" fmla="*/ 508254 h 4320159"/>
                <a:gd name="connsiteX2" fmla="*/ 254127 w 1778889"/>
                <a:gd name="connsiteY2" fmla="*/ 508254 h 4320159"/>
                <a:gd name="connsiteX3" fmla="*/ 254127 w 1778889"/>
                <a:gd name="connsiteY3" fmla="*/ 762381 h 4320159"/>
                <a:gd name="connsiteX4" fmla="*/ 0 w 1778889"/>
                <a:gd name="connsiteY4" fmla="*/ 762381 h 4320159"/>
                <a:gd name="connsiteX5" fmla="*/ 0 w 1778889"/>
                <a:gd name="connsiteY5" fmla="*/ 1016508 h 4320159"/>
                <a:gd name="connsiteX6" fmla="*/ 254127 w 1778889"/>
                <a:gd name="connsiteY6" fmla="*/ 1016508 h 4320159"/>
                <a:gd name="connsiteX7" fmla="*/ 254127 w 1778889"/>
                <a:gd name="connsiteY7" fmla="*/ 1270635 h 4320159"/>
                <a:gd name="connsiteX8" fmla="*/ 0 w 1778889"/>
                <a:gd name="connsiteY8" fmla="*/ 1270635 h 4320159"/>
                <a:gd name="connsiteX9" fmla="*/ 0 w 1778889"/>
                <a:gd name="connsiteY9" fmla="*/ 1524762 h 4320159"/>
                <a:gd name="connsiteX10" fmla="*/ 254127 w 1778889"/>
                <a:gd name="connsiteY10" fmla="*/ 1524762 h 4320159"/>
                <a:gd name="connsiteX11" fmla="*/ 254127 w 1778889"/>
                <a:gd name="connsiteY11" fmla="*/ 1778889 h 4320159"/>
                <a:gd name="connsiteX12" fmla="*/ 0 w 1778889"/>
                <a:gd name="connsiteY12" fmla="*/ 1778889 h 4320159"/>
                <a:gd name="connsiteX13" fmla="*/ 0 w 1778889"/>
                <a:gd name="connsiteY13" fmla="*/ 2033016 h 4320159"/>
                <a:gd name="connsiteX14" fmla="*/ 254127 w 1778889"/>
                <a:gd name="connsiteY14" fmla="*/ 2033016 h 4320159"/>
                <a:gd name="connsiteX15" fmla="*/ 254127 w 1778889"/>
                <a:gd name="connsiteY15" fmla="*/ 2287143 h 4320159"/>
                <a:gd name="connsiteX16" fmla="*/ 0 w 1778889"/>
                <a:gd name="connsiteY16" fmla="*/ 2287143 h 4320159"/>
                <a:gd name="connsiteX17" fmla="*/ 0 w 1778889"/>
                <a:gd name="connsiteY17" fmla="*/ 2541270 h 4320159"/>
                <a:gd name="connsiteX18" fmla="*/ 254127 w 1778889"/>
                <a:gd name="connsiteY18" fmla="*/ 2541270 h 4320159"/>
                <a:gd name="connsiteX19" fmla="*/ 254127 w 1778889"/>
                <a:gd name="connsiteY19" fmla="*/ 2795397 h 4320159"/>
                <a:gd name="connsiteX20" fmla="*/ 0 w 1778889"/>
                <a:gd name="connsiteY20" fmla="*/ 2795397 h 4320159"/>
                <a:gd name="connsiteX21" fmla="*/ 0 w 1778889"/>
                <a:gd name="connsiteY21" fmla="*/ 3049524 h 4320159"/>
                <a:gd name="connsiteX22" fmla="*/ 254127 w 1778889"/>
                <a:gd name="connsiteY22" fmla="*/ 3049524 h 4320159"/>
                <a:gd name="connsiteX23" fmla="*/ 254127 w 1778889"/>
                <a:gd name="connsiteY23" fmla="*/ 3303651 h 4320159"/>
                <a:gd name="connsiteX24" fmla="*/ 0 w 1778889"/>
                <a:gd name="connsiteY24" fmla="*/ 3303651 h 4320159"/>
                <a:gd name="connsiteX25" fmla="*/ 0 w 1778889"/>
                <a:gd name="connsiteY25" fmla="*/ 3557778 h 4320159"/>
                <a:gd name="connsiteX26" fmla="*/ 254127 w 1778889"/>
                <a:gd name="connsiteY26" fmla="*/ 3557778 h 4320159"/>
                <a:gd name="connsiteX27" fmla="*/ 254127 w 1778889"/>
                <a:gd name="connsiteY27" fmla="*/ 3811905 h 4320159"/>
                <a:gd name="connsiteX28" fmla="*/ 0 w 1778889"/>
                <a:gd name="connsiteY28" fmla="*/ 3811905 h 4320159"/>
                <a:gd name="connsiteX29" fmla="*/ 0 w 1778889"/>
                <a:gd name="connsiteY29" fmla="*/ 4320159 h 4320159"/>
                <a:gd name="connsiteX30" fmla="*/ 1778889 w 1778889"/>
                <a:gd name="connsiteY30" fmla="*/ 4320159 h 4320159"/>
                <a:gd name="connsiteX31" fmla="*/ 1778889 w 1778889"/>
                <a:gd name="connsiteY31" fmla="*/ 0 h 4320159"/>
                <a:gd name="connsiteX32" fmla="*/ 762381 w 1778889"/>
                <a:gd name="connsiteY32" fmla="*/ 3811905 h 4320159"/>
                <a:gd name="connsiteX33" fmla="*/ 508254 w 1778889"/>
                <a:gd name="connsiteY33" fmla="*/ 3811905 h 4320159"/>
                <a:gd name="connsiteX34" fmla="*/ 508254 w 1778889"/>
                <a:gd name="connsiteY34" fmla="*/ 3557778 h 4320159"/>
                <a:gd name="connsiteX35" fmla="*/ 762381 w 1778889"/>
                <a:gd name="connsiteY35" fmla="*/ 3557778 h 4320159"/>
                <a:gd name="connsiteX36" fmla="*/ 762381 w 1778889"/>
                <a:gd name="connsiteY36" fmla="*/ 3303651 h 4320159"/>
                <a:gd name="connsiteX37" fmla="*/ 508254 w 1778889"/>
                <a:gd name="connsiteY37" fmla="*/ 3303651 h 4320159"/>
                <a:gd name="connsiteX38" fmla="*/ 508254 w 1778889"/>
                <a:gd name="connsiteY38" fmla="*/ 3049524 h 4320159"/>
                <a:gd name="connsiteX39" fmla="*/ 762381 w 1778889"/>
                <a:gd name="connsiteY39" fmla="*/ 3049524 h 4320159"/>
                <a:gd name="connsiteX40" fmla="*/ 762381 w 1778889"/>
                <a:gd name="connsiteY40" fmla="*/ 2795397 h 4320159"/>
                <a:gd name="connsiteX41" fmla="*/ 508254 w 1778889"/>
                <a:gd name="connsiteY41" fmla="*/ 2795397 h 4320159"/>
                <a:gd name="connsiteX42" fmla="*/ 508254 w 1778889"/>
                <a:gd name="connsiteY42" fmla="*/ 2541270 h 4320159"/>
                <a:gd name="connsiteX43" fmla="*/ 762381 w 1778889"/>
                <a:gd name="connsiteY43" fmla="*/ 2541270 h 4320159"/>
                <a:gd name="connsiteX44" fmla="*/ 762381 w 1778889"/>
                <a:gd name="connsiteY44" fmla="*/ 2287143 h 4320159"/>
                <a:gd name="connsiteX45" fmla="*/ 508254 w 1778889"/>
                <a:gd name="connsiteY45" fmla="*/ 2287143 h 4320159"/>
                <a:gd name="connsiteX46" fmla="*/ 508254 w 1778889"/>
                <a:gd name="connsiteY46" fmla="*/ 2033016 h 4320159"/>
                <a:gd name="connsiteX47" fmla="*/ 762381 w 1778889"/>
                <a:gd name="connsiteY47" fmla="*/ 2033016 h 4320159"/>
                <a:gd name="connsiteX48" fmla="*/ 762381 w 1778889"/>
                <a:gd name="connsiteY48" fmla="*/ 1778889 h 4320159"/>
                <a:gd name="connsiteX49" fmla="*/ 508254 w 1778889"/>
                <a:gd name="connsiteY49" fmla="*/ 1778889 h 4320159"/>
                <a:gd name="connsiteX50" fmla="*/ 508254 w 1778889"/>
                <a:gd name="connsiteY50" fmla="*/ 1524762 h 4320159"/>
                <a:gd name="connsiteX51" fmla="*/ 762381 w 1778889"/>
                <a:gd name="connsiteY51" fmla="*/ 1524762 h 4320159"/>
                <a:gd name="connsiteX52" fmla="*/ 762381 w 1778889"/>
                <a:gd name="connsiteY52" fmla="*/ 1270635 h 4320159"/>
                <a:gd name="connsiteX53" fmla="*/ 508254 w 1778889"/>
                <a:gd name="connsiteY53" fmla="*/ 1270635 h 4320159"/>
                <a:gd name="connsiteX54" fmla="*/ 508254 w 1778889"/>
                <a:gd name="connsiteY54" fmla="*/ 1016508 h 4320159"/>
                <a:gd name="connsiteX55" fmla="*/ 762381 w 1778889"/>
                <a:gd name="connsiteY55" fmla="*/ 1016508 h 4320159"/>
                <a:gd name="connsiteX56" fmla="*/ 762381 w 1778889"/>
                <a:gd name="connsiteY56" fmla="*/ 762381 h 4320159"/>
                <a:gd name="connsiteX57" fmla="*/ 508254 w 1778889"/>
                <a:gd name="connsiteY57" fmla="*/ 762381 h 4320159"/>
                <a:gd name="connsiteX58" fmla="*/ 508254 w 1778889"/>
                <a:gd name="connsiteY58" fmla="*/ 508254 h 4320159"/>
                <a:gd name="connsiteX59" fmla="*/ 762381 w 1778889"/>
                <a:gd name="connsiteY59" fmla="*/ 508254 h 4320159"/>
                <a:gd name="connsiteX60" fmla="*/ 1270635 w 1778889"/>
                <a:gd name="connsiteY60" fmla="*/ 3811905 h 4320159"/>
                <a:gd name="connsiteX61" fmla="*/ 1016508 w 1778889"/>
                <a:gd name="connsiteY61" fmla="*/ 3811905 h 4320159"/>
                <a:gd name="connsiteX62" fmla="*/ 1016508 w 1778889"/>
                <a:gd name="connsiteY62" fmla="*/ 3557778 h 4320159"/>
                <a:gd name="connsiteX63" fmla="*/ 1270635 w 1778889"/>
                <a:gd name="connsiteY63" fmla="*/ 3557778 h 4320159"/>
                <a:gd name="connsiteX64" fmla="*/ 1270635 w 1778889"/>
                <a:gd name="connsiteY64" fmla="*/ 3303651 h 4320159"/>
                <a:gd name="connsiteX65" fmla="*/ 1016508 w 1778889"/>
                <a:gd name="connsiteY65" fmla="*/ 3303651 h 4320159"/>
                <a:gd name="connsiteX66" fmla="*/ 1016508 w 1778889"/>
                <a:gd name="connsiteY66" fmla="*/ 3049524 h 4320159"/>
                <a:gd name="connsiteX67" fmla="*/ 1270635 w 1778889"/>
                <a:gd name="connsiteY67" fmla="*/ 3049524 h 4320159"/>
                <a:gd name="connsiteX68" fmla="*/ 1270635 w 1778889"/>
                <a:gd name="connsiteY68" fmla="*/ 2795397 h 4320159"/>
                <a:gd name="connsiteX69" fmla="*/ 1016508 w 1778889"/>
                <a:gd name="connsiteY69" fmla="*/ 2795397 h 4320159"/>
                <a:gd name="connsiteX70" fmla="*/ 1016508 w 1778889"/>
                <a:gd name="connsiteY70" fmla="*/ 2541270 h 4320159"/>
                <a:gd name="connsiteX71" fmla="*/ 1270635 w 1778889"/>
                <a:gd name="connsiteY71" fmla="*/ 2541270 h 4320159"/>
                <a:gd name="connsiteX72" fmla="*/ 1270635 w 1778889"/>
                <a:gd name="connsiteY72" fmla="*/ 2287143 h 4320159"/>
                <a:gd name="connsiteX73" fmla="*/ 1016508 w 1778889"/>
                <a:gd name="connsiteY73" fmla="*/ 2287143 h 4320159"/>
                <a:gd name="connsiteX74" fmla="*/ 1016508 w 1778889"/>
                <a:gd name="connsiteY74" fmla="*/ 2033016 h 4320159"/>
                <a:gd name="connsiteX75" fmla="*/ 1270635 w 1778889"/>
                <a:gd name="connsiteY75" fmla="*/ 2033016 h 4320159"/>
                <a:gd name="connsiteX76" fmla="*/ 1270635 w 1778889"/>
                <a:gd name="connsiteY76" fmla="*/ 1778889 h 4320159"/>
                <a:gd name="connsiteX77" fmla="*/ 1016508 w 1778889"/>
                <a:gd name="connsiteY77" fmla="*/ 1778889 h 4320159"/>
                <a:gd name="connsiteX78" fmla="*/ 1016508 w 1778889"/>
                <a:gd name="connsiteY78" fmla="*/ 1524762 h 4320159"/>
                <a:gd name="connsiteX79" fmla="*/ 1270635 w 1778889"/>
                <a:gd name="connsiteY79" fmla="*/ 1524762 h 4320159"/>
                <a:gd name="connsiteX80" fmla="*/ 1270635 w 1778889"/>
                <a:gd name="connsiteY80" fmla="*/ 1270635 h 4320159"/>
                <a:gd name="connsiteX81" fmla="*/ 1016508 w 1778889"/>
                <a:gd name="connsiteY81" fmla="*/ 1270635 h 4320159"/>
                <a:gd name="connsiteX82" fmla="*/ 1016508 w 1778889"/>
                <a:gd name="connsiteY82" fmla="*/ 1016508 h 4320159"/>
                <a:gd name="connsiteX83" fmla="*/ 1270635 w 1778889"/>
                <a:gd name="connsiteY83" fmla="*/ 1016508 h 4320159"/>
                <a:gd name="connsiteX84" fmla="*/ 1270635 w 1778889"/>
                <a:gd name="connsiteY84" fmla="*/ 762381 h 4320159"/>
                <a:gd name="connsiteX85" fmla="*/ 1016508 w 1778889"/>
                <a:gd name="connsiteY85" fmla="*/ 762381 h 4320159"/>
                <a:gd name="connsiteX86" fmla="*/ 1016508 w 1778889"/>
                <a:gd name="connsiteY86" fmla="*/ 508254 h 4320159"/>
                <a:gd name="connsiteX87" fmla="*/ 1270635 w 1778889"/>
                <a:gd name="connsiteY87" fmla="*/ 508254 h 432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78889" h="4320159">
                  <a:moveTo>
                    <a:pt x="0" y="0"/>
                  </a:moveTo>
                  <a:lnTo>
                    <a:pt x="0" y="508254"/>
                  </a:lnTo>
                  <a:lnTo>
                    <a:pt x="254127" y="508254"/>
                  </a:lnTo>
                  <a:lnTo>
                    <a:pt x="254127" y="762381"/>
                  </a:lnTo>
                  <a:lnTo>
                    <a:pt x="0" y="762381"/>
                  </a:lnTo>
                  <a:lnTo>
                    <a:pt x="0" y="1016508"/>
                  </a:lnTo>
                  <a:lnTo>
                    <a:pt x="254127" y="1016508"/>
                  </a:lnTo>
                  <a:lnTo>
                    <a:pt x="254127" y="1270635"/>
                  </a:lnTo>
                  <a:lnTo>
                    <a:pt x="0" y="1270635"/>
                  </a:lnTo>
                  <a:lnTo>
                    <a:pt x="0" y="1524762"/>
                  </a:lnTo>
                  <a:lnTo>
                    <a:pt x="254127" y="1524762"/>
                  </a:lnTo>
                  <a:lnTo>
                    <a:pt x="254127" y="1778889"/>
                  </a:lnTo>
                  <a:lnTo>
                    <a:pt x="0" y="1778889"/>
                  </a:lnTo>
                  <a:lnTo>
                    <a:pt x="0" y="2033016"/>
                  </a:lnTo>
                  <a:lnTo>
                    <a:pt x="254127" y="2033016"/>
                  </a:lnTo>
                  <a:lnTo>
                    <a:pt x="254127" y="2287143"/>
                  </a:lnTo>
                  <a:lnTo>
                    <a:pt x="0" y="2287143"/>
                  </a:lnTo>
                  <a:lnTo>
                    <a:pt x="0" y="2541270"/>
                  </a:lnTo>
                  <a:lnTo>
                    <a:pt x="254127" y="2541270"/>
                  </a:lnTo>
                  <a:lnTo>
                    <a:pt x="254127" y="2795397"/>
                  </a:lnTo>
                  <a:lnTo>
                    <a:pt x="0" y="2795397"/>
                  </a:lnTo>
                  <a:lnTo>
                    <a:pt x="0" y="3049524"/>
                  </a:lnTo>
                  <a:lnTo>
                    <a:pt x="254127" y="3049524"/>
                  </a:lnTo>
                  <a:lnTo>
                    <a:pt x="254127" y="3303651"/>
                  </a:lnTo>
                  <a:lnTo>
                    <a:pt x="0" y="3303651"/>
                  </a:lnTo>
                  <a:lnTo>
                    <a:pt x="0" y="3557778"/>
                  </a:lnTo>
                  <a:lnTo>
                    <a:pt x="254127" y="3557778"/>
                  </a:lnTo>
                  <a:lnTo>
                    <a:pt x="254127" y="3811905"/>
                  </a:lnTo>
                  <a:lnTo>
                    <a:pt x="0" y="3811905"/>
                  </a:lnTo>
                  <a:lnTo>
                    <a:pt x="0" y="4320159"/>
                  </a:lnTo>
                  <a:lnTo>
                    <a:pt x="1778889" y="4320159"/>
                  </a:lnTo>
                  <a:lnTo>
                    <a:pt x="1778889" y="0"/>
                  </a:lnTo>
                  <a:close/>
                  <a:moveTo>
                    <a:pt x="762381" y="3811905"/>
                  </a:moveTo>
                  <a:lnTo>
                    <a:pt x="508254" y="3811905"/>
                  </a:lnTo>
                  <a:lnTo>
                    <a:pt x="508254" y="3557778"/>
                  </a:lnTo>
                  <a:lnTo>
                    <a:pt x="762381" y="3557778"/>
                  </a:lnTo>
                  <a:close/>
                  <a:moveTo>
                    <a:pt x="762381" y="3303651"/>
                  </a:moveTo>
                  <a:lnTo>
                    <a:pt x="508254" y="3303651"/>
                  </a:lnTo>
                  <a:lnTo>
                    <a:pt x="508254" y="3049524"/>
                  </a:lnTo>
                  <a:lnTo>
                    <a:pt x="762381" y="3049524"/>
                  </a:lnTo>
                  <a:close/>
                  <a:moveTo>
                    <a:pt x="762381" y="2795397"/>
                  </a:moveTo>
                  <a:lnTo>
                    <a:pt x="508254" y="2795397"/>
                  </a:lnTo>
                  <a:lnTo>
                    <a:pt x="508254" y="2541270"/>
                  </a:lnTo>
                  <a:lnTo>
                    <a:pt x="762381" y="2541270"/>
                  </a:lnTo>
                  <a:close/>
                  <a:moveTo>
                    <a:pt x="762381" y="2287143"/>
                  </a:moveTo>
                  <a:lnTo>
                    <a:pt x="508254" y="2287143"/>
                  </a:lnTo>
                  <a:lnTo>
                    <a:pt x="508254" y="2033016"/>
                  </a:lnTo>
                  <a:lnTo>
                    <a:pt x="762381" y="2033016"/>
                  </a:lnTo>
                  <a:close/>
                  <a:moveTo>
                    <a:pt x="762381" y="1778889"/>
                  </a:moveTo>
                  <a:lnTo>
                    <a:pt x="508254" y="1778889"/>
                  </a:lnTo>
                  <a:lnTo>
                    <a:pt x="508254" y="1524762"/>
                  </a:lnTo>
                  <a:lnTo>
                    <a:pt x="762381" y="1524762"/>
                  </a:lnTo>
                  <a:close/>
                  <a:moveTo>
                    <a:pt x="762381" y="1270635"/>
                  </a:moveTo>
                  <a:lnTo>
                    <a:pt x="508254" y="1270635"/>
                  </a:lnTo>
                  <a:lnTo>
                    <a:pt x="508254" y="1016508"/>
                  </a:lnTo>
                  <a:lnTo>
                    <a:pt x="762381" y="1016508"/>
                  </a:lnTo>
                  <a:close/>
                  <a:moveTo>
                    <a:pt x="762381" y="762381"/>
                  </a:moveTo>
                  <a:lnTo>
                    <a:pt x="508254" y="762381"/>
                  </a:lnTo>
                  <a:lnTo>
                    <a:pt x="508254" y="508254"/>
                  </a:lnTo>
                  <a:lnTo>
                    <a:pt x="762381" y="508254"/>
                  </a:lnTo>
                  <a:close/>
                  <a:moveTo>
                    <a:pt x="1270635" y="3811905"/>
                  </a:moveTo>
                  <a:lnTo>
                    <a:pt x="1016508" y="3811905"/>
                  </a:lnTo>
                  <a:lnTo>
                    <a:pt x="1016508" y="3557778"/>
                  </a:lnTo>
                  <a:lnTo>
                    <a:pt x="1270635" y="3557778"/>
                  </a:lnTo>
                  <a:close/>
                  <a:moveTo>
                    <a:pt x="1270635" y="3303651"/>
                  </a:moveTo>
                  <a:lnTo>
                    <a:pt x="1016508" y="3303651"/>
                  </a:lnTo>
                  <a:lnTo>
                    <a:pt x="1016508" y="3049524"/>
                  </a:lnTo>
                  <a:lnTo>
                    <a:pt x="1270635" y="3049524"/>
                  </a:lnTo>
                  <a:close/>
                  <a:moveTo>
                    <a:pt x="1270635" y="2795397"/>
                  </a:moveTo>
                  <a:lnTo>
                    <a:pt x="1016508" y="2795397"/>
                  </a:lnTo>
                  <a:lnTo>
                    <a:pt x="1016508" y="2541270"/>
                  </a:lnTo>
                  <a:lnTo>
                    <a:pt x="1270635" y="2541270"/>
                  </a:lnTo>
                  <a:close/>
                  <a:moveTo>
                    <a:pt x="1270635" y="2287143"/>
                  </a:moveTo>
                  <a:lnTo>
                    <a:pt x="1016508" y="2287143"/>
                  </a:lnTo>
                  <a:lnTo>
                    <a:pt x="1016508" y="2033016"/>
                  </a:lnTo>
                  <a:lnTo>
                    <a:pt x="1270635" y="2033016"/>
                  </a:lnTo>
                  <a:close/>
                  <a:moveTo>
                    <a:pt x="1270635" y="1778889"/>
                  </a:moveTo>
                  <a:lnTo>
                    <a:pt x="1016508" y="1778889"/>
                  </a:lnTo>
                  <a:lnTo>
                    <a:pt x="1016508" y="1524762"/>
                  </a:lnTo>
                  <a:lnTo>
                    <a:pt x="1270635" y="1524762"/>
                  </a:lnTo>
                  <a:close/>
                  <a:moveTo>
                    <a:pt x="1270635" y="1270635"/>
                  </a:moveTo>
                  <a:lnTo>
                    <a:pt x="1016508" y="1270635"/>
                  </a:lnTo>
                  <a:lnTo>
                    <a:pt x="1016508" y="1016508"/>
                  </a:lnTo>
                  <a:lnTo>
                    <a:pt x="1270635" y="1016508"/>
                  </a:lnTo>
                  <a:close/>
                  <a:moveTo>
                    <a:pt x="1270635" y="762381"/>
                  </a:moveTo>
                  <a:lnTo>
                    <a:pt x="1016508" y="762381"/>
                  </a:lnTo>
                  <a:lnTo>
                    <a:pt x="1016508" y="508254"/>
                  </a:lnTo>
                  <a:lnTo>
                    <a:pt x="1270635" y="5082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3E6C6586-9146-49CE-AEB1-C79E86A62391}"/>
              </a:ext>
            </a:extLst>
          </p:cNvPr>
          <p:cNvSpPr/>
          <p:nvPr userDrawn="1"/>
        </p:nvSpPr>
        <p:spPr>
          <a:xfrm>
            <a:off x="714374" y="1548207"/>
            <a:ext cx="126213" cy="4000612"/>
          </a:xfrm>
          <a:prstGeom prst="rect">
            <a:avLst/>
          </a:prstGeom>
          <a:gradFill flip="none" rotWithShape="1">
            <a:gsLst>
              <a:gs pos="0">
                <a:srgbClr val="FA5A65"/>
              </a:gs>
              <a:gs pos="50400">
                <a:srgbClr val="BC3522"/>
              </a:gs>
              <a:gs pos="100000">
                <a:srgbClr val="8F000A"/>
              </a:gs>
            </a:gsLst>
            <a:lin ang="5400000" scaled="1"/>
            <a:tileRect/>
          </a:gradFill>
          <a:ln>
            <a:noFill/>
          </a:ln>
          <a:effectLst>
            <a:outerShdw blurRad="444500" dist="190500" dir="5400000" algn="ctr" rotWithShape="0">
              <a:srgbClr val="8F000A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27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46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35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7" name="标题 1"/>
          <p:cNvSpPr>
            <a:spLocks noGrp="1"/>
          </p:cNvSpPr>
          <p:nvPr>
            <p:ph type="title" hasCustomPrompt="1"/>
          </p:nvPr>
        </p:nvSpPr>
        <p:spPr>
          <a:xfrm>
            <a:off x="1702592" y="1944163"/>
            <a:ext cx="6971508" cy="2282402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58" name="标题 1"/>
          <p:cNvSpPr txBox="1">
            <a:spLocks/>
          </p:cNvSpPr>
          <p:nvPr userDrawn="1"/>
        </p:nvSpPr>
        <p:spPr>
          <a:xfrm>
            <a:off x="1689496" y="4393592"/>
            <a:ext cx="6984604" cy="1039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altLang="zh-CN" sz="2000" b="0" dirty="0"/>
          </a:p>
        </p:txBody>
      </p:sp>
      <p:sp>
        <p:nvSpPr>
          <p:cNvPr id="62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689496" y="4364094"/>
            <a:ext cx="6984604" cy="850666"/>
          </a:xfrm>
        </p:spPr>
        <p:txBody>
          <a:bodyPr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CN" sz="2000" b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80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天空, 户外, 水, 船&#10;&#10;描述已自动生成">
            <a:extLst>
              <a:ext uri="{FF2B5EF4-FFF2-40B4-BE49-F238E27FC236}">
                <a16:creationId xmlns:a16="http://schemas.microsoft.com/office/drawing/2014/main" id="{8859CA0D-46DF-454D-BE17-61B3D04CADF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>
          <a:xfrm>
            <a:off x="-1" y="-1"/>
            <a:ext cx="9692377" cy="5451962"/>
          </a:xfrm>
          <a:prstGeom prst="rect">
            <a:avLst/>
          </a:prstGeom>
        </p:spPr>
      </p:pic>
      <p:sp>
        <p:nvSpPr>
          <p:cNvPr id="7" name="矩形: 圆角 57">
            <a:extLst>
              <a:ext uri="{FF2B5EF4-FFF2-40B4-BE49-F238E27FC236}">
                <a16:creationId xmlns:a16="http://schemas.microsoft.com/office/drawing/2014/main" id="{D6662019-62C2-45D8-8C97-C112B531B0D0}"/>
              </a:ext>
            </a:extLst>
          </p:cNvPr>
          <p:cNvSpPr>
            <a:spLocks/>
          </p:cNvSpPr>
          <p:nvPr userDrawn="1"/>
        </p:nvSpPr>
        <p:spPr>
          <a:xfrm>
            <a:off x="-1" y="-1"/>
            <a:ext cx="9692377" cy="54519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7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800" b="1">
              <a:solidFill>
                <a:srgbClr val="BC35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: 圆角 52">
            <a:extLst>
              <a:ext uri="{FF2B5EF4-FFF2-40B4-BE49-F238E27FC236}">
                <a16:creationId xmlns:a16="http://schemas.microsoft.com/office/drawing/2014/main" id="{49CD68E3-3339-47E1-B4B3-BF0E83F510C0}"/>
              </a:ext>
            </a:extLst>
          </p:cNvPr>
          <p:cNvSpPr>
            <a:spLocks/>
          </p:cNvSpPr>
          <p:nvPr userDrawn="1"/>
        </p:nvSpPr>
        <p:spPr>
          <a:xfrm>
            <a:off x="1" y="-1"/>
            <a:ext cx="9692377" cy="54519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800" b="1">
              <a:solidFill>
                <a:srgbClr val="BC35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3" name="日期占位符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5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29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18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0" name="标题占位符 1">
            <a:extLst>
              <a:ext uri="{FF2B5EF4-FFF2-40B4-BE49-F238E27FC236}">
                <a16:creationId xmlns:a16="http://schemas.microsoft.com/office/drawing/2014/main" id="{BE445737-15E2-4C79-BCB5-2C43541FD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7735" y="4073350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/>
            </a:lvl1pPr>
          </a:lstStyle>
          <a:p>
            <a:pPr algn="ctr"/>
            <a:r>
              <a:rPr lang="en-US" altLang="zh-CN" sz="4400" b="1" dirty="0"/>
              <a:t>Big Idea Text with Emphasis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5846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D17B9D8F-1602-4E24-B648-895BD06CB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268413"/>
            <a:ext cx="107569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6" name="标题占位符 1">
            <a:extLst>
              <a:ext uri="{FF2B5EF4-FFF2-40B4-BE49-F238E27FC236}">
                <a16:creationId xmlns:a16="http://schemas.microsoft.com/office/drawing/2014/main" id="{BE445737-15E2-4C79-BCB5-2C43541F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333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37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  <p15:guide id="5" orient="horz" pos="4156" userDrawn="1">
          <p15:clr>
            <a:srgbClr val="FBAE40"/>
          </p15:clr>
        </p15:guide>
        <p15:guide id="6" pos="438" userDrawn="1">
          <p15:clr>
            <a:srgbClr val="FBAE40"/>
          </p15:clr>
        </p15:guide>
        <p15:guide id="7" pos="7242" userDrawn="1">
          <p15:clr>
            <a:srgbClr val="FBAE40"/>
          </p15:clr>
        </p15:guide>
        <p15:guide id="8" orient="horz" pos="414" userDrawn="1">
          <p15:clr>
            <a:srgbClr val="FBAE40"/>
          </p15:clr>
        </p15:guide>
        <p15:guide id="9" orient="horz" pos="3816" userDrawn="1">
          <p15:clr>
            <a:srgbClr val="FBAE40"/>
          </p15:clr>
        </p15:guide>
        <p15:guide id="10" pos="3840" userDrawn="1">
          <p15:clr>
            <a:srgbClr val="FBAE40"/>
          </p15:clr>
        </p15:guide>
        <p15:guide id="11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D17B9D8F-1602-4E24-B648-895BD06CB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676400"/>
            <a:ext cx="10756900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39399" y="976246"/>
            <a:ext cx="9315899" cy="581168"/>
          </a:xfrm>
        </p:spPr>
        <p:txBody>
          <a:bodyPr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39" name="标题占位符 1">
            <a:extLst>
              <a:ext uri="{FF2B5EF4-FFF2-40B4-BE49-F238E27FC236}">
                <a16:creationId xmlns:a16="http://schemas.microsoft.com/office/drawing/2014/main" id="{BE445737-15E2-4C79-BCB5-2C43541F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420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438">
          <p15:clr>
            <a:srgbClr val="FBAE40"/>
          </p15:clr>
        </p15:guide>
        <p15:guide id="7" pos="7242">
          <p15:clr>
            <a:srgbClr val="FBAE40"/>
          </p15:clr>
        </p15:guide>
        <p15:guide id="8" orient="horz" pos="414">
          <p15:clr>
            <a:srgbClr val="FBAE40"/>
          </p15:clr>
        </p15:guide>
        <p15:guide id="9" orient="horz" pos="3816">
          <p15:clr>
            <a:srgbClr val="FBAE40"/>
          </p15:clr>
        </p15:guide>
        <p15:guide id="10" pos="3840">
          <p15:clr>
            <a:srgbClr val="FBAE40"/>
          </p15:clr>
        </p15:guide>
        <p15:guide id="11" orient="horz" pos="79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25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14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082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68461"/>
            <a:ext cx="5181600" cy="460850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568461"/>
            <a:ext cx="5181600" cy="460850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9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占位符 1">
            <a:extLst>
              <a:ext uri="{FF2B5EF4-FFF2-40B4-BE49-F238E27FC236}">
                <a16:creationId xmlns:a16="http://schemas.microsoft.com/office/drawing/2014/main" id="{BE445737-15E2-4C79-BCB5-2C43541F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39399" y="976246"/>
            <a:ext cx="9315899" cy="581168"/>
          </a:xfrm>
        </p:spPr>
        <p:txBody>
          <a:bodyPr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31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20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416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0080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C35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1874839"/>
            <a:ext cx="5157787" cy="43148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0080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400" b="1" kern="1200" dirty="0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1874839"/>
            <a:ext cx="5183188" cy="43148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11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占位符 1">
            <a:extLst>
              <a:ext uri="{FF2B5EF4-FFF2-40B4-BE49-F238E27FC236}">
                <a16:creationId xmlns:a16="http://schemas.microsoft.com/office/drawing/2014/main" id="{BE445737-15E2-4C79-BCB5-2C43541F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32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21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355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89E816B-BDAD-4A0B-94F3-A57E65659B2A}"/>
              </a:ext>
            </a:extLst>
          </p:cNvPr>
          <p:cNvCxnSpPr>
            <a:cxnSpLocks/>
          </p:cNvCxnSpPr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24C4497E-DFAC-4F13-A9E5-75C6876498FB}"/>
              </a:ext>
            </a:extLst>
          </p:cNvPr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3235C9E-6051-4919-8DE2-E810F2F210FA}"/>
                </a:ext>
              </a:extLst>
            </p:cNvPr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27" name="任意多边形: 形状 12">
                <a:extLst>
                  <a:ext uri="{FF2B5EF4-FFF2-40B4-BE49-F238E27FC236}">
                    <a16:creationId xmlns:a16="http://schemas.microsoft.com/office/drawing/2014/main" id="{A1AC6DD5-3D2D-4A19-B967-B4B8B7112867}"/>
                  </a:ext>
                </a:extLst>
              </p:cNvPr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任意多边形: 形状 13">
                <a:extLst>
                  <a:ext uri="{FF2B5EF4-FFF2-40B4-BE49-F238E27FC236}">
                    <a16:creationId xmlns:a16="http://schemas.microsoft.com/office/drawing/2014/main" id="{41CA2958-0487-4C2E-B1A6-3E8CC16CE522}"/>
                  </a:ext>
                </a:extLst>
              </p:cNvPr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: 形状 14">
                <a:extLst>
                  <a:ext uri="{FF2B5EF4-FFF2-40B4-BE49-F238E27FC236}">
                    <a16:creationId xmlns:a16="http://schemas.microsoft.com/office/drawing/2014/main" id="{F17ABCC3-F152-463C-A8D2-F0F4E3BEABDA}"/>
                  </a:ext>
                </a:extLst>
              </p:cNvPr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: 形状 15">
                <a:extLst>
                  <a:ext uri="{FF2B5EF4-FFF2-40B4-BE49-F238E27FC236}">
                    <a16:creationId xmlns:a16="http://schemas.microsoft.com/office/drawing/2014/main" id="{92743663-21D0-4638-9FA2-4BA65CF9DDD3}"/>
                  </a:ext>
                </a:extLst>
              </p:cNvPr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16">
                <a:extLst>
                  <a:ext uri="{FF2B5EF4-FFF2-40B4-BE49-F238E27FC236}">
                    <a16:creationId xmlns:a16="http://schemas.microsoft.com/office/drawing/2014/main" id="{DFF40FE2-7133-4A27-93AC-F65E7CFC5C1A}"/>
                  </a:ext>
                </a:extLst>
              </p:cNvPr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7">
                <a:extLst>
                  <a:ext uri="{FF2B5EF4-FFF2-40B4-BE49-F238E27FC236}">
                    <a16:creationId xmlns:a16="http://schemas.microsoft.com/office/drawing/2014/main" id="{260362DC-7CB0-442D-9085-C2D0F065F52C}"/>
                  </a:ext>
                </a:extLst>
              </p:cNvPr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8">
                <a:extLst>
                  <a:ext uri="{FF2B5EF4-FFF2-40B4-BE49-F238E27FC236}">
                    <a16:creationId xmlns:a16="http://schemas.microsoft.com/office/drawing/2014/main" id="{E83EACCA-3B7E-4FAE-AC7D-487CB432FC17}"/>
                  </a:ext>
                </a:extLst>
              </p:cNvPr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9">
                <a:extLst>
                  <a:ext uri="{FF2B5EF4-FFF2-40B4-BE49-F238E27FC236}">
                    <a16:creationId xmlns:a16="http://schemas.microsoft.com/office/drawing/2014/main" id="{02541363-4783-4D36-971A-651197B5A89E}"/>
                  </a:ext>
                </a:extLst>
              </p:cNvPr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20">
                <a:extLst>
                  <a:ext uri="{FF2B5EF4-FFF2-40B4-BE49-F238E27FC236}">
                    <a16:creationId xmlns:a16="http://schemas.microsoft.com/office/drawing/2014/main" id="{72EF8A5B-FBE8-44BE-A894-220DB0CD45AC}"/>
                  </a:ext>
                </a:extLst>
              </p:cNvPr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21">
                <a:extLst>
                  <a:ext uri="{FF2B5EF4-FFF2-40B4-BE49-F238E27FC236}">
                    <a16:creationId xmlns:a16="http://schemas.microsoft.com/office/drawing/2014/main" id="{39D6D991-EE20-478F-AF82-22AEA889B01F}"/>
                  </a:ext>
                </a:extLst>
              </p:cNvPr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072FCEBC-E9B3-4C3F-9E15-AED681DC4489}"/>
                  </a:ext>
                </a:extLst>
              </p:cNvPr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E10E3F4-E7D0-472F-9DA8-FAC772D07BB9}"/>
                </a:ext>
              </a:extLst>
            </p:cNvPr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A7CFA2F5-A0F1-42C9-8031-ADC4B1725901}"/>
                  </a:ext>
                </a:extLst>
              </p:cNvPr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16" name="任意多边形: 形状 42">
                  <a:extLst>
                    <a:ext uri="{FF2B5EF4-FFF2-40B4-BE49-F238E27FC236}">
                      <a16:creationId xmlns:a16="http://schemas.microsoft.com/office/drawing/2014/main" id="{D548DE3B-43A4-4124-B150-96AD0ABA96C1}"/>
                    </a:ext>
                  </a:extLst>
                </p:cNvPr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任意多边形: 形状 43">
                  <a:extLst>
                    <a:ext uri="{FF2B5EF4-FFF2-40B4-BE49-F238E27FC236}">
                      <a16:creationId xmlns:a16="http://schemas.microsoft.com/office/drawing/2014/main" id="{EED46F32-8307-4EE5-98A2-3077C2BC2610}"/>
                    </a:ext>
                  </a:extLst>
                </p:cNvPr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任意多边形: 形状 44">
                  <a:extLst>
                    <a:ext uri="{FF2B5EF4-FFF2-40B4-BE49-F238E27FC236}">
                      <a16:creationId xmlns:a16="http://schemas.microsoft.com/office/drawing/2014/main" id="{3C8C9FCD-19C8-4D92-9784-BDB69851223C}"/>
                    </a:ext>
                  </a:extLst>
                </p:cNvPr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: 形状 45">
                  <a:extLst>
                    <a:ext uri="{FF2B5EF4-FFF2-40B4-BE49-F238E27FC236}">
                      <a16:creationId xmlns:a16="http://schemas.microsoft.com/office/drawing/2014/main" id="{1BE55D62-07E6-4D7F-92B0-92F731F91E26}"/>
                    </a:ext>
                  </a:extLst>
                </p:cNvPr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任意多边形: 形状 46">
                  <a:extLst>
                    <a:ext uri="{FF2B5EF4-FFF2-40B4-BE49-F238E27FC236}">
                      <a16:creationId xmlns:a16="http://schemas.microsoft.com/office/drawing/2014/main" id="{FA8126BE-0A2F-4A23-822C-E0EAA7845BF0}"/>
                    </a:ext>
                  </a:extLst>
                </p:cNvPr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7">
                  <a:extLst>
                    <a:ext uri="{FF2B5EF4-FFF2-40B4-BE49-F238E27FC236}">
                      <a16:creationId xmlns:a16="http://schemas.microsoft.com/office/drawing/2014/main" id="{FE97673D-2F26-4190-98A8-A0FCD3DAA0E7}"/>
                    </a:ext>
                  </a:extLst>
                </p:cNvPr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8">
                  <a:extLst>
                    <a:ext uri="{FF2B5EF4-FFF2-40B4-BE49-F238E27FC236}">
                      <a16:creationId xmlns:a16="http://schemas.microsoft.com/office/drawing/2014/main" id="{0997FFCD-3638-41B5-BB9A-EF37DFD18F6B}"/>
                    </a:ext>
                  </a:extLst>
                </p:cNvPr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9">
                  <a:extLst>
                    <a:ext uri="{FF2B5EF4-FFF2-40B4-BE49-F238E27FC236}">
                      <a16:creationId xmlns:a16="http://schemas.microsoft.com/office/drawing/2014/main" id="{B980FB73-F716-400A-B3DC-FF0AEAC98B48}"/>
                    </a:ext>
                  </a:extLst>
                </p:cNvPr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50">
                  <a:extLst>
                    <a:ext uri="{FF2B5EF4-FFF2-40B4-BE49-F238E27FC236}">
                      <a16:creationId xmlns:a16="http://schemas.microsoft.com/office/drawing/2014/main" id="{C2EE8036-DB90-49EA-9445-D6C841CF0246}"/>
                    </a:ext>
                  </a:extLst>
                </p:cNvPr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51">
                  <a:extLst>
                    <a:ext uri="{FF2B5EF4-FFF2-40B4-BE49-F238E27FC236}">
                      <a16:creationId xmlns:a16="http://schemas.microsoft.com/office/drawing/2014/main" id="{0B52B8CF-388D-4AA8-8C81-35C0EDC30194}"/>
                    </a:ext>
                  </a:extLst>
                </p:cNvPr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52">
                  <a:extLst>
                    <a:ext uri="{FF2B5EF4-FFF2-40B4-BE49-F238E27FC236}">
                      <a16:creationId xmlns:a16="http://schemas.microsoft.com/office/drawing/2014/main" id="{F8E017AA-A2DF-4190-947C-88AE845CB783}"/>
                    </a:ext>
                  </a:extLst>
                </p:cNvPr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任意多边形: 形状 53">
                <a:extLst>
                  <a:ext uri="{FF2B5EF4-FFF2-40B4-BE49-F238E27FC236}">
                    <a16:creationId xmlns:a16="http://schemas.microsoft.com/office/drawing/2014/main" id="{FF934732-02A5-4AE0-9601-6A633552958C}"/>
                  </a:ext>
                </a:extLst>
              </p:cNvPr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54">
                <a:extLst>
                  <a:ext uri="{FF2B5EF4-FFF2-40B4-BE49-F238E27FC236}">
                    <a16:creationId xmlns:a16="http://schemas.microsoft.com/office/drawing/2014/main" id="{2E6B552B-8021-4C65-B391-04798293F02B}"/>
                  </a:ext>
                </a:extLst>
              </p:cNvPr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24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7B9D8F-1602-4E24-B648-895BD06CB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268413"/>
            <a:ext cx="107569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445737-15E2-4C79-BCB5-2C43541F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FE10EAB-1CBA-46C9-971D-8EFE287227D6}"/>
              </a:ext>
            </a:extLst>
          </p:cNvPr>
          <p:cNvGrpSpPr/>
          <p:nvPr userDrawn="1"/>
        </p:nvGrpSpPr>
        <p:grpSpPr>
          <a:xfrm>
            <a:off x="0" y="-669239"/>
            <a:ext cx="12191999" cy="452438"/>
            <a:chOff x="1" y="-669239"/>
            <a:chExt cx="10961726" cy="45243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CE1DA02-B349-490D-965A-2D57641D456D}"/>
                </a:ext>
              </a:extLst>
            </p:cNvPr>
            <p:cNvSpPr/>
            <p:nvPr/>
          </p:nvSpPr>
          <p:spPr>
            <a:xfrm>
              <a:off x="1" y="-669239"/>
              <a:ext cx="1119548" cy="452438"/>
            </a:xfrm>
            <a:prstGeom prst="rect">
              <a:avLst/>
            </a:prstGeom>
            <a:solidFill>
              <a:srgbClr val="8F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143,0,10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327F5C-B973-4ABC-AC2F-832E28B4A9FC}"/>
                </a:ext>
              </a:extLst>
            </p:cNvPr>
            <p:cNvSpPr/>
            <p:nvPr/>
          </p:nvSpPr>
          <p:spPr>
            <a:xfrm>
              <a:off x="1230273" y="-669239"/>
              <a:ext cx="1119548" cy="452438"/>
            </a:xfrm>
            <a:prstGeom prst="rect">
              <a:avLst/>
            </a:prstGeom>
            <a:solidFill>
              <a:srgbClr val="B600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182,0,12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91D8AEB-7030-4F1E-AB30-3C97E1FBDB97}"/>
                </a:ext>
              </a:extLst>
            </p:cNvPr>
            <p:cNvSpPr/>
            <p:nvPr/>
          </p:nvSpPr>
          <p:spPr>
            <a:xfrm>
              <a:off x="2460545" y="-669239"/>
              <a:ext cx="1119548" cy="452438"/>
            </a:xfrm>
            <a:prstGeom prst="rect">
              <a:avLst/>
            </a:prstGeom>
            <a:solidFill>
              <a:srgbClr val="BC3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188,53,34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22AE198-E1E3-414C-8430-25BB8D4CB8C3}"/>
                </a:ext>
              </a:extLst>
            </p:cNvPr>
            <p:cNvSpPr/>
            <p:nvPr/>
          </p:nvSpPr>
          <p:spPr>
            <a:xfrm>
              <a:off x="3690817" y="-669239"/>
              <a:ext cx="1119548" cy="452438"/>
            </a:xfrm>
            <a:prstGeom prst="rect">
              <a:avLst/>
            </a:prstGeom>
            <a:solidFill>
              <a:srgbClr val="DB4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219,78,60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D0FD9C0-319F-4A19-9834-E8E025397774}"/>
                </a:ext>
              </a:extLst>
            </p:cNvPr>
            <p:cNvSpPr/>
            <p:nvPr/>
          </p:nvSpPr>
          <p:spPr>
            <a:xfrm>
              <a:off x="4921089" y="-669239"/>
              <a:ext cx="1119548" cy="452438"/>
            </a:xfrm>
            <a:prstGeom prst="rect">
              <a:avLst/>
            </a:prstGeom>
            <a:solidFill>
              <a:srgbClr val="FA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250,90,101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E6930C1-337B-43EC-991D-9759DFBA8C34}"/>
                </a:ext>
              </a:extLst>
            </p:cNvPr>
            <p:cNvSpPr/>
            <p:nvPr/>
          </p:nvSpPr>
          <p:spPr>
            <a:xfrm>
              <a:off x="6151361" y="-669239"/>
              <a:ext cx="1119548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255,255,255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53748B3-F8C6-4825-969B-30741720AE90}"/>
                </a:ext>
              </a:extLst>
            </p:cNvPr>
            <p:cNvSpPr/>
            <p:nvPr/>
          </p:nvSpPr>
          <p:spPr>
            <a:xfrm>
              <a:off x="8611905" y="-669239"/>
              <a:ext cx="1119548" cy="452438"/>
            </a:xfrm>
            <a:prstGeom prst="rect">
              <a:avLst/>
            </a:prstGeom>
            <a:solidFill>
              <a:srgbClr val="A9B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169,176,184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4B2842A-7D83-477D-85E5-EE41A2BD5DA5}"/>
                </a:ext>
              </a:extLst>
            </p:cNvPr>
            <p:cNvSpPr/>
            <p:nvPr/>
          </p:nvSpPr>
          <p:spPr>
            <a:xfrm>
              <a:off x="7381633" y="-669239"/>
              <a:ext cx="1119548" cy="452438"/>
            </a:xfrm>
            <a:prstGeom prst="rect">
              <a:avLst/>
            </a:prstGeom>
            <a:solidFill>
              <a:srgbClr val="DEE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222,230,238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1CE608D-7A98-48A2-9266-5705067B5459}"/>
                </a:ext>
              </a:extLst>
            </p:cNvPr>
            <p:cNvSpPr/>
            <p:nvPr userDrawn="1"/>
          </p:nvSpPr>
          <p:spPr>
            <a:xfrm>
              <a:off x="9842179" y="-669239"/>
              <a:ext cx="1119548" cy="452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0,0,0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日期占位符 1">
            <a:extLst>
              <a:ext uri="{FF2B5EF4-FFF2-40B4-BE49-F238E27FC236}">
                <a16:creationId xmlns:a16="http://schemas.microsoft.com/office/drawing/2014/main" id="{5BDCC299-F671-4CEC-BB7B-5F3447AC5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19" name="页脚占位符 2">
            <a:extLst>
              <a:ext uri="{FF2B5EF4-FFF2-40B4-BE49-F238E27FC236}">
                <a16:creationId xmlns:a16="http://schemas.microsoft.com/office/drawing/2014/main" id="{E2AA16CF-6AAA-4C52-A79F-E6887C7A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24" name="灯片编号占位符 3">
            <a:extLst>
              <a:ext uri="{FF2B5EF4-FFF2-40B4-BE49-F238E27FC236}">
                <a16:creationId xmlns:a16="http://schemas.microsoft.com/office/drawing/2014/main" id="{8BAB86A1-FADC-4C7A-B155-01965963D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78" r:id="rId3"/>
    <p:sldLayoutId id="2147483661" r:id="rId4"/>
    <p:sldLayoutId id="2147483680" r:id="rId5"/>
    <p:sldLayoutId id="2147483664" r:id="rId6"/>
    <p:sldLayoutId id="2147483669" r:id="rId7"/>
    <p:sldLayoutId id="2147483670" r:id="rId8"/>
    <p:sldLayoutId id="2147483677" r:id="rId9"/>
    <p:sldLayoutId id="2147483674" r:id="rId10"/>
    <p:sldLayoutId id="2147483679" r:id="rId11"/>
    <p:sldLayoutId id="214748368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C3522"/>
        </a:buClr>
        <a:buFont typeface="微软雅黑" panose="020B0503020204020204" pitchFamily="34" charset="-122"/>
        <a:buChar char="−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C3522"/>
        </a:buClr>
        <a:buFont typeface="微软雅黑" panose="020B0503020204020204" pitchFamily="34" charset="-122"/>
        <a:buChar char="−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C3522"/>
        </a:buClr>
        <a:buFont typeface="微软雅黑" panose="020B0503020204020204" pitchFamily="34" charset="-122"/>
        <a:buChar char="−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C3522"/>
        </a:buClr>
        <a:buFont typeface="微软雅黑" panose="020B0503020204020204" pitchFamily="34" charset="-122"/>
        <a:buChar char="−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BC3522"/>
        </a:buClr>
        <a:buSzTx/>
        <a:buFont typeface="微软雅黑" panose="020B0503020204020204" pitchFamily="34" charset="-122"/>
        <a:buChar char="−"/>
        <a:tabLst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0B709B-4CEB-4735-8EFA-020CFDD2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0893FB-2CC6-4B84-ADC9-A1529600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E55DF58-4F0C-474C-823A-9093A868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16014"/>
            <a:ext cx="9404366" cy="492443"/>
          </a:xfrm>
        </p:spPr>
        <p:txBody>
          <a:bodyPr/>
          <a:lstStyle/>
          <a:p>
            <a:r>
              <a:rPr lang="en-US" altLang="zh-CN" dirty="0"/>
              <a:t>Description</a:t>
            </a:r>
            <a:endParaRPr lang="zh-TW" altLang="en-US" dirty="0">
              <a:latin typeface="+mj-lt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8169900-CCCC-4301-8D93-27126163E2F7}"/>
              </a:ext>
            </a:extLst>
          </p:cNvPr>
          <p:cNvSpPr txBox="1"/>
          <p:nvPr/>
        </p:nvSpPr>
        <p:spPr>
          <a:xfrm>
            <a:off x="0" y="508457"/>
            <a:ext cx="817245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altLang="zh-TW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b="0" i="0" dirty="0">
                <a:solidFill>
                  <a:srgbClr val="000000"/>
                </a:solidFill>
                <a:effectLst/>
                <a:latin typeface="+mj-lt"/>
              </a:rPr>
              <a:t>When Epoch uses a USB 3.0 flash drive to transfer data for a long time, the transfer will be interrupted due to unknown reasons.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latin typeface="+mj-lt"/>
              </a:rPr>
              <a:t>USB circuit block diagram: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latin typeface="+mj-lt"/>
              </a:rPr>
              <a:t>USB Schematic: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>
              <a:latin typeface="+mj-lt"/>
            </a:endParaRPr>
          </a:p>
          <a:p>
            <a:pPr marL="342900" indent="-342900"/>
            <a:endParaRPr lang="en-US" altLang="zh-TW" sz="1400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B47BDA4-2EA1-4CB6-B5B9-698B5C14A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227" y="2424282"/>
            <a:ext cx="4382280" cy="1140006"/>
          </a:xfrm>
          <a:prstGeom prst="rect">
            <a:avLst/>
          </a:prstGeom>
        </p:spPr>
      </p:pic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577BA805-036E-4BB3-B63B-19945B9CC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14902"/>
              </p:ext>
            </p:extLst>
          </p:nvPr>
        </p:nvGraphicFramePr>
        <p:xfrm>
          <a:off x="5011738" y="4457700"/>
          <a:ext cx="1708551" cy="1435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Acrobat Document" showAsIcon="1" r:id="rId5" imgW="761901" imgH="641401" progId="AcroExch.Document.DC">
                  <p:embed/>
                </p:oleObj>
              </mc:Choice>
              <mc:Fallback>
                <p:oleObj name="Acrobat Document" showAsIcon="1" r:id="rId5" imgW="761901" imgH="64140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1738" y="4457700"/>
                        <a:ext cx="1708551" cy="1435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83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368089-64DE-4266-86E8-05FCF06C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E458-D080-496B-B899-26A0FEAF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363A6C6-9608-4439-A4D0-05C3ED65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 USB3.0 TX test report</a:t>
            </a:r>
            <a:endParaRPr lang="zh-CN" altLang="en-US" dirty="0"/>
          </a:p>
        </p:txBody>
      </p:sp>
      <p:sp>
        <p:nvSpPr>
          <p:cNvPr id="69" name="内容占位符 7">
            <a:extLst>
              <a:ext uri="{FF2B5EF4-FFF2-40B4-BE49-F238E27FC236}">
                <a16:creationId xmlns:a16="http://schemas.microsoft.com/office/drawing/2014/main" id="{D599F757-3574-4FC6-AA73-7B62A6FD4235}"/>
              </a:ext>
            </a:extLst>
          </p:cNvPr>
          <p:cNvSpPr txBox="1">
            <a:spLocks/>
          </p:cNvSpPr>
          <p:nvPr/>
        </p:nvSpPr>
        <p:spPr>
          <a:xfrm>
            <a:off x="233660" y="1316520"/>
            <a:ext cx="10067336" cy="202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dirty="0"/>
              <a:t>O</a:t>
            </a:r>
            <a:r>
              <a:rPr lang="en-US" altLang="zh-CN" sz="1800" dirty="0"/>
              <a:t>ur product is a </a:t>
            </a:r>
            <a:r>
              <a:rPr lang="en-US" altLang="zh-CN" sz="1800" dirty="0" err="1"/>
              <a:t>linux</a:t>
            </a:r>
            <a:r>
              <a:rPr lang="en-US" altLang="zh-CN" sz="1800" dirty="0"/>
              <a:t> system, and we haven’t found a way to test the eye diagram of USB HUB Type A, so we want to use Type C to look at the eye diagram first.</a:t>
            </a:r>
          </a:p>
          <a:p>
            <a:r>
              <a:rPr lang="en-US" altLang="zh-TW" sz="1800" dirty="0"/>
              <a:t>We removed the EMI filter and shorted the pads and removed the TVS. This architecture is similar to connecting the CPU to the HUB</a:t>
            </a:r>
            <a:r>
              <a:rPr lang="en-US" altLang="zh-CN" sz="1800" dirty="0"/>
              <a:t>, </a:t>
            </a:r>
            <a:r>
              <a:rPr lang="en-US" altLang="zh-CN" sz="1800" dirty="0">
                <a:solidFill>
                  <a:srgbClr val="00B050"/>
                </a:solidFill>
              </a:rPr>
              <a:t>the eye diagram is pass</a:t>
            </a:r>
            <a:r>
              <a:rPr lang="en-US" altLang="zh-CN" sz="1800" dirty="0"/>
              <a:t>.</a:t>
            </a:r>
          </a:p>
          <a:p>
            <a:endParaRPr lang="zh-CN" altLang="en-US" sz="1800" dirty="0"/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7EDD40B0-C0C8-405D-ADB8-2D0C173AEA08}"/>
              </a:ext>
            </a:extLst>
          </p:cNvPr>
          <p:cNvGrpSpPr/>
          <p:nvPr/>
        </p:nvGrpSpPr>
        <p:grpSpPr>
          <a:xfrm>
            <a:off x="3803327" y="128757"/>
            <a:ext cx="4382280" cy="1140006"/>
            <a:chOff x="3803327" y="128757"/>
            <a:chExt cx="4382280" cy="1140006"/>
          </a:xfrm>
        </p:grpSpPr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3CD164E7-A20A-4199-9546-CE43F6E8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3327" y="128757"/>
              <a:ext cx="4382280" cy="114000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F9F79D2-A317-4E08-BF3D-4B3DF6E242F4}"/>
                </a:ext>
              </a:extLst>
            </p:cNvPr>
            <p:cNvSpPr/>
            <p:nvPr/>
          </p:nvSpPr>
          <p:spPr>
            <a:xfrm>
              <a:off x="4851918" y="128757"/>
              <a:ext cx="2341984" cy="524456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501D182D-2E3D-4E71-8208-98B977754456}"/>
              </a:ext>
            </a:extLst>
          </p:cNvPr>
          <p:cNvGrpSpPr/>
          <p:nvPr/>
        </p:nvGrpSpPr>
        <p:grpSpPr>
          <a:xfrm>
            <a:off x="667312" y="3827777"/>
            <a:ext cx="11082068" cy="2405345"/>
            <a:chOff x="456922" y="3374669"/>
            <a:chExt cx="11082068" cy="2405345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ADDBB97D-25C0-493B-914E-57DB9318F164}"/>
                </a:ext>
              </a:extLst>
            </p:cNvPr>
            <p:cNvSpPr txBox="1"/>
            <p:nvPr/>
          </p:nvSpPr>
          <p:spPr>
            <a:xfrm>
              <a:off x="3424946" y="4379142"/>
              <a:ext cx="1554176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USB</a:t>
              </a:r>
              <a:r>
                <a:rPr lang="zh-TW" altLang="en-US" dirty="0"/>
                <a:t> </a:t>
              </a:r>
              <a:r>
                <a:rPr lang="en-US" altLang="zh-TW" dirty="0"/>
                <a:t>switch</a:t>
              </a:r>
              <a:endParaRPr lang="zh-TW" altLang="en-US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91060D65-3E53-4B9C-A058-BEDA5FE0F6BA}"/>
                </a:ext>
              </a:extLst>
            </p:cNvPr>
            <p:cNvSpPr txBox="1"/>
            <p:nvPr/>
          </p:nvSpPr>
          <p:spPr>
            <a:xfrm>
              <a:off x="456922" y="4379142"/>
              <a:ext cx="258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QCS610</a:t>
              </a:r>
              <a:r>
                <a:rPr lang="zh-TW" altLang="en-US" dirty="0"/>
                <a:t> </a:t>
              </a:r>
              <a:r>
                <a:rPr lang="en-US" altLang="zh-TW" dirty="0"/>
                <a:t>USB</a:t>
              </a:r>
              <a:r>
                <a:rPr lang="zh-TW" altLang="en-US" dirty="0"/>
                <a:t> </a:t>
              </a:r>
              <a:r>
                <a:rPr lang="en-US" altLang="zh-TW" dirty="0"/>
                <a:t>TX0/RX0</a:t>
              </a:r>
              <a:endParaRPr lang="zh-TW" altLang="en-US" dirty="0"/>
            </a:p>
          </p:txBody>
        </p: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C9A97B91-CC39-4D44-A149-8661A6E03A86}"/>
                </a:ext>
              </a:extLst>
            </p:cNvPr>
            <p:cNvCxnSpPr>
              <a:cxnSpLocks/>
              <a:stCxn id="26" idx="3"/>
              <a:endCxn id="24" idx="1"/>
            </p:cNvCxnSpPr>
            <p:nvPr/>
          </p:nvCxnSpPr>
          <p:spPr>
            <a:xfrm>
              <a:off x="3044150" y="4563808"/>
              <a:ext cx="380796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CA19398B-1722-4ADF-BA4E-19C2872B2739}"/>
                </a:ext>
              </a:extLst>
            </p:cNvPr>
            <p:cNvCxnSpPr>
              <a:cxnSpLocks/>
              <a:stCxn id="24" idx="3"/>
              <a:endCxn id="35" idx="1"/>
            </p:cNvCxnSpPr>
            <p:nvPr/>
          </p:nvCxnSpPr>
          <p:spPr>
            <a:xfrm flipV="1">
              <a:off x="4979122" y="3870912"/>
              <a:ext cx="796425" cy="692896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4905E547-6829-48F1-B2C8-A7BE9718F427}"/>
                </a:ext>
              </a:extLst>
            </p:cNvPr>
            <p:cNvCxnSpPr>
              <a:cxnSpLocks/>
              <a:stCxn id="24" idx="3"/>
              <a:endCxn id="38" idx="1"/>
            </p:cNvCxnSpPr>
            <p:nvPr/>
          </p:nvCxnSpPr>
          <p:spPr>
            <a:xfrm>
              <a:off x="4979122" y="4563808"/>
              <a:ext cx="796425" cy="662208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5A34763D-80D5-4984-A9F3-98474A762699}"/>
                </a:ext>
              </a:extLst>
            </p:cNvPr>
            <p:cNvCxnSpPr>
              <a:cxnSpLocks/>
              <a:stCxn id="45" idx="3"/>
              <a:endCxn id="33" idx="1"/>
            </p:cNvCxnSpPr>
            <p:nvPr/>
          </p:nvCxnSpPr>
          <p:spPr>
            <a:xfrm>
              <a:off x="9905218" y="5595348"/>
              <a:ext cx="698911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9F972D7F-4EE6-43BE-BB25-9003A9DF2290}"/>
                </a:ext>
              </a:extLst>
            </p:cNvPr>
            <p:cNvSpPr txBox="1"/>
            <p:nvPr/>
          </p:nvSpPr>
          <p:spPr>
            <a:xfrm>
              <a:off x="10604129" y="4668708"/>
              <a:ext cx="934861" cy="36933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Type A</a:t>
              </a:r>
              <a:endParaRPr lang="zh-TW" altLang="en-US" dirty="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7FFBBA2-3038-4F36-9A04-A6C0A11963D9}"/>
                </a:ext>
              </a:extLst>
            </p:cNvPr>
            <p:cNvSpPr txBox="1"/>
            <p:nvPr/>
          </p:nvSpPr>
          <p:spPr>
            <a:xfrm>
              <a:off x="10604129" y="5410682"/>
              <a:ext cx="934861" cy="369332"/>
            </a:xfrm>
            <a:prstGeom prst="rect">
              <a:avLst/>
            </a:prstGeom>
            <a:noFill/>
            <a:ln w="5715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Type A</a:t>
              </a:r>
              <a:endParaRPr lang="zh-TW" altLang="en-US" dirty="0"/>
            </a:p>
          </p:txBody>
        </p: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C788871B-6049-4A4F-AEC3-53F80F779374}"/>
                </a:ext>
              </a:extLst>
            </p:cNvPr>
            <p:cNvGrpSpPr/>
            <p:nvPr/>
          </p:nvGrpSpPr>
          <p:grpSpPr>
            <a:xfrm>
              <a:off x="5775547" y="3686246"/>
              <a:ext cx="1865160" cy="369332"/>
              <a:chOff x="6086280" y="2514265"/>
              <a:chExt cx="1865160" cy="369332"/>
            </a:xfrm>
          </p:grpSpPr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04D03998-D3D0-45DC-B8CC-828F577DDCEE}"/>
                  </a:ext>
                </a:extLst>
              </p:cNvPr>
              <p:cNvSpPr txBox="1"/>
              <p:nvPr/>
            </p:nvSpPr>
            <p:spPr>
              <a:xfrm>
                <a:off x="6086280" y="2514265"/>
                <a:ext cx="119159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EMI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filter</a:t>
                </a:r>
                <a:endParaRPr lang="zh-TW" altLang="en-US" dirty="0"/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18C1157-B01F-424A-8CB8-61B073E07342}"/>
                  </a:ext>
                </a:extLst>
              </p:cNvPr>
              <p:cNvSpPr txBox="1"/>
              <p:nvPr/>
            </p:nvSpPr>
            <p:spPr>
              <a:xfrm>
                <a:off x="7282383" y="2514265"/>
                <a:ext cx="66905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TVS</a:t>
                </a:r>
                <a:endParaRPr lang="zh-TW" altLang="en-US" dirty="0"/>
              </a:p>
            </p:txBody>
          </p:sp>
        </p:grp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4B1B36A-834B-4647-8736-10F44336A42E}"/>
                </a:ext>
              </a:extLst>
            </p:cNvPr>
            <p:cNvSpPr txBox="1"/>
            <p:nvPr/>
          </p:nvSpPr>
          <p:spPr>
            <a:xfrm>
              <a:off x="8040058" y="3686246"/>
              <a:ext cx="934861" cy="369332"/>
            </a:xfrm>
            <a:prstGeom prst="rect">
              <a:avLst/>
            </a:prstGeom>
            <a:noFill/>
            <a:ln w="5715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Type C</a:t>
              </a:r>
              <a:endParaRPr lang="zh-TW" altLang="en-US" dirty="0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1C78C0D-5415-483A-A7B8-1192B996C575}"/>
                </a:ext>
              </a:extLst>
            </p:cNvPr>
            <p:cNvSpPr txBox="1"/>
            <p:nvPr/>
          </p:nvSpPr>
          <p:spPr>
            <a:xfrm>
              <a:off x="5775547" y="5041350"/>
              <a:ext cx="1191598" cy="36933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USB HUB</a:t>
              </a:r>
              <a:endParaRPr lang="zh-TW" altLang="en-US" dirty="0"/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1E8F3336-DE84-479F-9BE3-7A14E78E57A0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7640707" y="3870912"/>
              <a:ext cx="399351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BC314D70-08F5-42AF-8E07-C8CE6E407E41}"/>
                </a:ext>
              </a:extLst>
            </p:cNvPr>
            <p:cNvGrpSpPr/>
            <p:nvPr/>
          </p:nvGrpSpPr>
          <p:grpSpPr>
            <a:xfrm>
              <a:off x="8040058" y="4668708"/>
              <a:ext cx="1865160" cy="369332"/>
              <a:chOff x="6086280" y="2514265"/>
              <a:chExt cx="1865160" cy="369332"/>
            </a:xfrm>
          </p:grpSpPr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57ABDB5-22AE-405F-A17A-71E41695AD34}"/>
                  </a:ext>
                </a:extLst>
              </p:cNvPr>
              <p:cNvSpPr txBox="1"/>
              <p:nvPr/>
            </p:nvSpPr>
            <p:spPr>
              <a:xfrm>
                <a:off x="6086280" y="2514265"/>
                <a:ext cx="119159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EMI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filter</a:t>
                </a:r>
                <a:endParaRPr lang="zh-TW" altLang="en-US" dirty="0"/>
              </a:p>
            </p:txBody>
          </p:sp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3F18BD08-99B1-49E4-BF67-61288E1DC8EB}"/>
                  </a:ext>
                </a:extLst>
              </p:cNvPr>
              <p:cNvSpPr txBox="1"/>
              <p:nvPr/>
            </p:nvSpPr>
            <p:spPr>
              <a:xfrm>
                <a:off x="7282383" y="2514265"/>
                <a:ext cx="66905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TVS</a:t>
                </a:r>
                <a:endParaRPr lang="zh-TW" altLang="en-US" dirty="0"/>
              </a:p>
            </p:txBody>
          </p:sp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8AA33DC3-AC26-4229-B506-2AEBF39DB301}"/>
                </a:ext>
              </a:extLst>
            </p:cNvPr>
            <p:cNvGrpSpPr/>
            <p:nvPr/>
          </p:nvGrpSpPr>
          <p:grpSpPr>
            <a:xfrm>
              <a:off x="8040058" y="5410682"/>
              <a:ext cx="1865160" cy="369332"/>
              <a:chOff x="6086280" y="2514265"/>
              <a:chExt cx="1865160" cy="369332"/>
            </a:xfrm>
          </p:grpSpPr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A8A94E8-7884-46E6-B8BE-F9E74D0F9FA8}"/>
                  </a:ext>
                </a:extLst>
              </p:cNvPr>
              <p:cNvSpPr txBox="1"/>
              <p:nvPr/>
            </p:nvSpPr>
            <p:spPr>
              <a:xfrm>
                <a:off x="6086280" y="2514265"/>
                <a:ext cx="119159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EMI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filter</a:t>
                </a:r>
                <a:endParaRPr lang="zh-TW" altLang="en-US" dirty="0"/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37FC6B3-0E4B-4D12-84B0-EB5BAC51C20B}"/>
                  </a:ext>
                </a:extLst>
              </p:cNvPr>
              <p:cNvSpPr txBox="1"/>
              <p:nvPr/>
            </p:nvSpPr>
            <p:spPr>
              <a:xfrm>
                <a:off x="7282383" y="2514265"/>
                <a:ext cx="66905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TVS</a:t>
                </a:r>
                <a:endParaRPr lang="zh-TW" altLang="en-US" dirty="0"/>
              </a:p>
            </p:txBody>
          </p: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2BC253D0-7AF2-47BB-B0A8-BB64E68B58A6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9905218" y="4853374"/>
              <a:ext cx="688680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237C3F38-4325-4438-9CFC-C356CB37026A}"/>
                </a:ext>
              </a:extLst>
            </p:cNvPr>
            <p:cNvCxnSpPr>
              <a:cxnSpLocks/>
              <a:stCxn id="38" idx="3"/>
              <a:endCxn id="41" idx="1"/>
            </p:cNvCxnSpPr>
            <p:nvPr/>
          </p:nvCxnSpPr>
          <p:spPr>
            <a:xfrm flipV="1">
              <a:off x="6967145" y="4853374"/>
              <a:ext cx="1072913" cy="372642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00A24CD5-5C9D-4E2C-8E44-9B5474CAC17C}"/>
                </a:ext>
              </a:extLst>
            </p:cNvPr>
            <p:cNvCxnSpPr>
              <a:cxnSpLocks/>
              <a:stCxn id="38" idx="3"/>
              <a:endCxn id="44" idx="1"/>
            </p:cNvCxnSpPr>
            <p:nvPr/>
          </p:nvCxnSpPr>
          <p:spPr>
            <a:xfrm>
              <a:off x="6967145" y="5226016"/>
              <a:ext cx="1072913" cy="369332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19B7EF8C-22E4-430E-A415-EF7A2E0CECEE}"/>
                </a:ext>
              </a:extLst>
            </p:cNvPr>
            <p:cNvCxnSpPr/>
            <p:nvPr/>
          </p:nvCxnSpPr>
          <p:spPr>
            <a:xfrm flipH="1">
              <a:off x="5775547" y="3686246"/>
              <a:ext cx="1191598" cy="369332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D417FF57-99C8-41BE-922F-196389449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8631" y="3686246"/>
              <a:ext cx="1178514" cy="369332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B33F4FCA-5950-4A69-AE22-64BAB5AA37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7145" y="3691278"/>
              <a:ext cx="673562" cy="362114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846F60A1-CA15-4B72-B8AE-AF9C383F4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7145" y="3675903"/>
              <a:ext cx="673562" cy="377489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190BB7CA-7CD0-4B61-B603-CA09C68480B6}"/>
                </a:ext>
              </a:extLst>
            </p:cNvPr>
            <p:cNvSpPr txBox="1"/>
            <p:nvPr/>
          </p:nvSpPr>
          <p:spPr>
            <a:xfrm>
              <a:off x="6058110" y="3374669"/>
              <a:ext cx="764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short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直線接點 61">
              <a:extLst>
                <a:ext uri="{FF2B5EF4-FFF2-40B4-BE49-F238E27FC236}">
                  <a16:creationId xmlns:a16="http://schemas.microsoft.com/office/drawing/2014/main" id="{F92388B4-267A-4FFF-9E50-F30FB33FF8ED}"/>
                </a:ext>
              </a:extLst>
            </p:cNvPr>
            <p:cNvCxnSpPr>
              <a:cxnSpLocks/>
            </p:cNvCxnSpPr>
            <p:nvPr/>
          </p:nvCxnSpPr>
          <p:spPr>
            <a:xfrm>
              <a:off x="3044150" y="4133384"/>
              <a:ext cx="5463338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00B05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接點: 肘形 64">
              <a:extLst>
                <a:ext uri="{FF2B5EF4-FFF2-40B4-BE49-F238E27FC236}">
                  <a16:creationId xmlns:a16="http://schemas.microsoft.com/office/drawing/2014/main" id="{89219372-CA00-4930-935D-45F95312B5B9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rot="16200000" flipH="1">
              <a:off x="4927314" y="4377783"/>
              <a:ext cx="1086282" cy="610184"/>
            </a:xfrm>
            <a:prstGeom prst="bentConnector2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aphicFrame>
        <p:nvGraphicFramePr>
          <p:cNvPr id="68" name="物件 67">
            <a:extLst>
              <a:ext uri="{FF2B5EF4-FFF2-40B4-BE49-F238E27FC236}">
                <a16:creationId xmlns:a16="http://schemas.microsoft.com/office/drawing/2014/main" id="{C7F5E8D1-DC11-4526-9683-1A7ACE45C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64716"/>
              </p:ext>
            </p:extLst>
          </p:nvPr>
        </p:nvGraphicFramePr>
        <p:xfrm>
          <a:off x="5352421" y="2982264"/>
          <a:ext cx="1168266" cy="98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Acrobat Document" showAsIcon="1" r:id="rId4" imgW="761901" imgH="641401" progId="AcroExch.Document.DC">
                  <p:embed/>
                </p:oleObj>
              </mc:Choice>
              <mc:Fallback>
                <p:oleObj name="Acrobat Document" showAsIcon="1" r:id="rId4" imgW="761901" imgH="64140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2421" y="2982264"/>
                        <a:ext cx="1168266" cy="98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内容占位符 7">
            <a:extLst>
              <a:ext uri="{FF2B5EF4-FFF2-40B4-BE49-F238E27FC236}">
                <a16:creationId xmlns:a16="http://schemas.microsoft.com/office/drawing/2014/main" id="{11925B14-CA2A-4888-98E4-9E4382ADF164}"/>
              </a:ext>
            </a:extLst>
          </p:cNvPr>
          <p:cNvSpPr txBox="1">
            <a:spLocks/>
          </p:cNvSpPr>
          <p:nvPr/>
        </p:nvSpPr>
        <p:spPr>
          <a:xfrm>
            <a:off x="5119408" y="2714503"/>
            <a:ext cx="1645285" cy="343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USB test report</a:t>
            </a:r>
          </a:p>
        </p:txBody>
      </p:sp>
    </p:spTree>
    <p:extLst>
      <p:ext uri="{BB962C8B-B14F-4D97-AF65-F5344CB8AC3E}">
        <p14:creationId xmlns:p14="http://schemas.microsoft.com/office/powerpoint/2010/main" val="196006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0B709B-4CEB-4735-8EFA-020CFDD2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0893FB-2CC6-4B84-ADC9-A1529600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E55DF58-4F0C-474C-823A-9093A868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16014"/>
            <a:ext cx="9404366" cy="492443"/>
          </a:xfrm>
        </p:spPr>
        <p:txBody>
          <a:bodyPr/>
          <a:lstStyle/>
          <a:p>
            <a:r>
              <a:rPr lang="en-US" altLang="zh-TW" i="0" dirty="0">
                <a:solidFill>
                  <a:srgbClr val="000000"/>
                </a:solidFill>
                <a:effectLst/>
                <a:latin typeface="+mj-lt"/>
              </a:rPr>
              <a:t>Data transmission test </a:t>
            </a:r>
            <a:endParaRPr lang="zh-TW" altLang="en-US" dirty="0">
              <a:latin typeface="+mj-lt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AE944EC3-1787-4A02-91BF-C5A25808366F}"/>
              </a:ext>
            </a:extLst>
          </p:cNvPr>
          <p:cNvGrpSpPr/>
          <p:nvPr/>
        </p:nvGrpSpPr>
        <p:grpSpPr>
          <a:xfrm>
            <a:off x="8368971" y="738817"/>
            <a:ext cx="3806643" cy="2283166"/>
            <a:chOff x="8368971" y="738817"/>
            <a:chExt cx="3806643" cy="2283166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44BEBD9B-CF2B-436D-8BEC-4AD574250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8971" y="738817"/>
              <a:ext cx="2778262" cy="2283166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3491BDC-D5AB-40EE-A920-778AAB1F754C}"/>
                </a:ext>
              </a:extLst>
            </p:cNvPr>
            <p:cNvSpPr txBox="1"/>
            <p:nvPr/>
          </p:nvSpPr>
          <p:spPr>
            <a:xfrm>
              <a:off x="10746659" y="1979116"/>
              <a:ext cx="142895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Port1:USB1</a:t>
              </a:r>
              <a:endParaRPr lang="zh-TW" altLang="en-US" dirty="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2305119F-CF7F-44BE-BBE9-683BC786F5AB}"/>
                </a:ext>
              </a:extLst>
            </p:cNvPr>
            <p:cNvSpPr txBox="1"/>
            <p:nvPr/>
          </p:nvSpPr>
          <p:spPr>
            <a:xfrm>
              <a:off x="10746659" y="1609784"/>
              <a:ext cx="1428955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Port2:USB2</a:t>
              </a:r>
              <a:endParaRPr lang="zh-TW" altLang="en-US" dirty="0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39E21159-CC2D-42A1-A6FB-680FF5A0E4AE}"/>
              </a:ext>
            </a:extLst>
          </p:cNvPr>
          <p:cNvGrpSpPr/>
          <p:nvPr/>
        </p:nvGrpSpPr>
        <p:grpSpPr>
          <a:xfrm>
            <a:off x="88136" y="441859"/>
            <a:ext cx="8172451" cy="6771084"/>
            <a:chOff x="-1" y="616033"/>
            <a:chExt cx="12023836" cy="677108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8169900-CCCC-4301-8D93-27126163E2F7}"/>
                </a:ext>
              </a:extLst>
            </p:cNvPr>
            <p:cNvSpPr txBox="1"/>
            <p:nvPr/>
          </p:nvSpPr>
          <p:spPr>
            <a:xfrm>
              <a:off x="-1" y="616033"/>
              <a:ext cx="12023836" cy="677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cs typeface="Calibri" pitchFamily="34" charset="0"/>
                </a:rPr>
                <a:t>@ Insert the USB 3.0 flash drive into port2(USB2)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</a:rPr>
                <a:t>Test1: No hardware modification</a:t>
              </a:r>
              <a:r>
                <a:rPr lang="en-US" altLang="zh-TW" sz="1400" dirty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(fail)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</a:rPr>
                <a:t>Test2: </a:t>
              </a:r>
              <a:r>
                <a:rPr lang="en-US" altLang="zh-TW" sz="1400" i="0" dirty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rPr>
                <a:t>remove</a:t>
              </a:r>
              <a:r>
                <a:rPr lang="zh-TW" altLang="en-US" sz="1400" i="0" dirty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rPr>
                <a:t> 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CMC3113, CMC3114 </a:t>
              </a:r>
              <a:r>
                <a:rPr lang="en-US" altLang="zh-TW" sz="1400" dirty="0">
                  <a:latin typeface="+mj-lt"/>
                </a:rPr>
                <a:t>and shorted the pads </a:t>
              </a:r>
              <a:r>
                <a:rPr lang="en-US" altLang="zh-TW" sz="1400" dirty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(fail)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i="0" dirty="0">
                  <a:solidFill>
                    <a:srgbClr val="000000"/>
                  </a:solidFill>
                  <a:effectLst/>
                  <a:latin typeface="+mj-lt"/>
                </a:rPr>
                <a:t>Test3: 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remove CMC3113, CMC3114 </a:t>
              </a:r>
              <a:r>
                <a:rPr lang="en-US" altLang="zh-TW" sz="1400" dirty="0">
                  <a:latin typeface="+mj-lt"/>
                </a:rPr>
                <a:t>and shorted the pads, remove 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D3110 </a:t>
              </a:r>
              <a:r>
                <a:rPr lang="en-US" altLang="zh-TW" sz="1400" dirty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(fail)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i="0" dirty="0">
                  <a:solidFill>
                    <a:srgbClr val="000000"/>
                  </a:solidFill>
                  <a:effectLst/>
                  <a:latin typeface="+mj-lt"/>
                </a:rPr>
                <a:t>Test4: 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remove CMC3113, CMC3114 </a:t>
              </a:r>
              <a:r>
                <a:rPr lang="en-US" altLang="zh-TW" sz="1400" dirty="0">
                  <a:latin typeface="+mj-lt"/>
                </a:rPr>
                <a:t>and shorted the pads, remove 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D3110,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latin typeface="+mj-lt"/>
                  <a:cs typeface="Calibri" pitchFamily="34" charset="0"/>
                </a:rPr>
                <a:t>          remove C3100~C3103 </a:t>
              </a:r>
              <a:r>
                <a:rPr lang="en-US" altLang="zh-TW" sz="1400" dirty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(fail)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</a:rPr>
                <a:t>Test5: 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only remove C3100~ C3103 </a:t>
              </a:r>
              <a:r>
                <a:rPr lang="en-US" altLang="zh-TW" sz="1400" dirty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(fail)</a:t>
              </a:r>
            </a:p>
            <a:p>
              <a:r>
                <a:rPr lang="en-US" altLang="zh-TW" sz="1400" dirty="0">
                  <a:solidFill>
                    <a:srgbClr val="0000FF"/>
                  </a:solidFill>
                  <a:cs typeface="Calibri" pitchFamily="34" charset="0"/>
                </a:rPr>
                <a:t>The above experiment is to remove the related components that may affect the eye diagram. Inferring from the results, it does not improve the USB transmission interruption problem.</a:t>
              </a:r>
            </a:p>
            <a:p>
              <a:endParaRPr lang="en-US" altLang="zh-TW" sz="1400" dirty="0">
                <a:solidFill>
                  <a:srgbClr val="0000FF"/>
                </a:solidFill>
                <a:cs typeface="Calibri" pitchFamily="34" charset="0"/>
              </a:endParaRPr>
            </a:p>
            <a:p>
              <a:r>
                <a:rPr lang="en-US" altLang="zh-TW" sz="1400" b="1" dirty="0">
                  <a:cs typeface="Calibri" pitchFamily="34" charset="0"/>
                </a:rPr>
                <a:t>@ Insert the USB 3.0 flash drive into port1(USB1)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</a:rPr>
                <a:t>Test6: 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only remove C3100~ C3103 </a:t>
              </a:r>
              <a:r>
                <a:rPr lang="en-US" altLang="zh-TW" sz="1400" dirty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(fail)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US" altLang="zh-TW" sz="1400" b="1" dirty="0">
                <a:solidFill>
                  <a:srgbClr val="00B050"/>
                </a:solidFill>
                <a:cs typeface="Calibri" pitchFamily="34" charset="0"/>
              </a:endParaRPr>
            </a:p>
            <a:p>
              <a:r>
                <a:rPr lang="en-US" altLang="zh-TW" sz="1400" b="1" dirty="0">
                  <a:cs typeface="Calibri" pitchFamily="34" charset="0"/>
                </a:rPr>
                <a:t>@ Insert two USB3.0 flash drives into port1 (USB1) and port2 (USB2) at the same time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</a:rPr>
                <a:t>Test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7: only remove C3100~ C3103 </a:t>
              </a:r>
              <a:endParaRPr lang="en-US" altLang="zh-TW" sz="1400" dirty="0">
                <a:solidFill>
                  <a:srgbClr val="00B050"/>
                </a:solidFill>
                <a:latin typeface="+mj-lt"/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cs typeface="Calibri" pitchFamily="34" charset="0"/>
                </a:rPr>
                <a:t>1. </a:t>
              </a:r>
              <a:r>
                <a:rPr lang="en-US" altLang="zh-TW" sz="1400" dirty="0">
                  <a:solidFill>
                    <a:srgbClr val="0000FF"/>
                  </a:solidFill>
                  <a:highlight>
                    <a:srgbClr val="FFFF00"/>
                  </a:highlight>
                  <a:cs typeface="Calibri" pitchFamily="34" charset="0"/>
                </a:rPr>
                <a:t>One test for 120 hours (5 day) </a:t>
              </a:r>
              <a:r>
                <a:rPr lang="en-US" altLang="zh-TW" sz="1400" dirty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(pass)</a:t>
              </a:r>
              <a:endParaRPr lang="en-US" altLang="zh-TW" sz="1400" dirty="0">
                <a:solidFill>
                  <a:srgbClr val="0000FF"/>
                </a:solidFill>
                <a:highlight>
                  <a:srgbClr val="FFFF00"/>
                </a:highlight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cs typeface="Calibri" pitchFamily="34" charset="0"/>
                </a:rPr>
                <a:t>2. </a:t>
              </a:r>
              <a:r>
                <a:rPr lang="en-US" altLang="zh-TW" sz="1400" dirty="0">
                  <a:solidFill>
                    <a:srgbClr val="0000FF"/>
                  </a:solidFill>
                  <a:highlight>
                    <a:srgbClr val="FFFF00"/>
                  </a:highlight>
                  <a:cs typeface="Calibri" pitchFamily="34" charset="0"/>
                </a:rPr>
                <a:t>One test for 96 hours (4 day)</a:t>
              </a:r>
              <a:r>
                <a:rPr lang="en-US" altLang="zh-TW" sz="1400" dirty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 (pass)</a:t>
              </a:r>
              <a:endParaRPr lang="en-US" altLang="zh-TW" sz="1400" dirty="0">
                <a:solidFill>
                  <a:srgbClr val="0000FF"/>
                </a:solidFill>
                <a:highlight>
                  <a:srgbClr val="FFFF00"/>
                </a:highlight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cs typeface="Calibri" pitchFamily="34" charset="0"/>
                </a:rPr>
                <a:t>3. </a:t>
              </a:r>
              <a:r>
                <a:rPr lang="en-US" altLang="zh-TW" sz="1400" dirty="0">
                  <a:solidFill>
                    <a:srgbClr val="0000FF"/>
                  </a:solidFill>
                  <a:highlight>
                    <a:srgbClr val="FFFF00"/>
                  </a:highlight>
                  <a:cs typeface="Calibri" pitchFamily="34" charset="0"/>
                </a:rPr>
                <a:t>12 tests for 1 hour </a:t>
              </a:r>
              <a:r>
                <a:rPr lang="en-US" altLang="zh-TW" sz="1400" dirty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(pass)</a:t>
              </a:r>
              <a:endParaRPr lang="en-US" altLang="zh-TW" sz="1400" dirty="0">
                <a:solidFill>
                  <a:srgbClr val="0000FF"/>
                </a:solidFill>
                <a:highlight>
                  <a:srgbClr val="FFFF00"/>
                </a:highlight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n-US" altLang="zh-TW" sz="1400" b="1" dirty="0">
                <a:cs typeface="Calibri" pitchFamily="34" charset="0"/>
              </a:endParaRPr>
            </a:p>
            <a:p>
              <a:r>
                <a:rPr lang="en-US" altLang="zh-TW" sz="1400" b="1" dirty="0">
                  <a:cs typeface="Calibri" pitchFamily="34" charset="0"/>
                </a:rPr>
                <a:t>@ Insert the USB 2.0 flash drive into port2(USB2)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</a:rPr>
                <a:t>Test8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: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cs typeface="Calibri" pitchFamily="34" charset="0"/>
                </a:rPr>
                <a:t>1. </a:t>
              </a:r>
              <a:r>
                <a:rPr lang="en-US" altLang="zh-TW" sz="1400" dirty="0">
                  <a:solidFill>
                    <a:srgbClr val="0000FF"/>
                  </a:solidFill>
                  <a:highlight>
                    <a:srgbClr val="FFFF00"/>
                  </a:highlight>
                  <a:cs typeface="Calibri" pitchFamily="34" charset="0"/>
                </a:rPr>
                <a:t>One test for 18 hours </a:t>
              </a:r>
              <a:r>
                <a:rPr lang="en-US" altLang="zh-TW" sz="1400" dirty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(pass)</a:t>
              </a:r>
              <a:endParaRPr lang="en-US" altLang="zh-TW" sz="1400" dirty="0">
                <a:solidFill>
                  <a:srgbClr val="0000FF"/>
                </a:solidFill>
                <a:highlight>
                  <a:srgbClr val="FFFF00"/>
                </a:highlight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cs typeface="Calibri" pitchFamily="34" charset="0"/>
                </a:rPr>
                <a:t>2. </a:t>
              </a:r>
              <a:r>
                <a:rPr lang="en-US" altLang="zh-TW" sz="1400" dirty="0">
                  <a:solidFill>
                    <a:srgbClr val="0000FF"/>
                  </a:solidFill>
                  <a:highlight>
                    <a:srgbClr val="FFFF00"/>
                  </a:highlight>
                  <a:cs typeface="Calibri" pitchFamily="34" charset="0"/>
                </a:rPr>
                <a:t>3 tests for 1 hour </a:t>
              </a:r>
              <a:r>
                <a:rPr lang="en-US" altLang="zh-TW" sz="1400" dirty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(pass)</a:t>
              </a:r>
              <a:endParaRPr lang="en-US" altLang="zh-TW" sz="1400" dirty="0">
                <a:solidFill>
                  <a:srgbClr val="0000FF"/>
                </a:solidFill>
                <a:highlight>
                  <a:srgbClr val="FFFF00"/>
                </a:highlight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n-US" altLang="zh-TW" sz="1400" b="1" dirty="0">
                <a:cs typeface="Calibri" pitchFamily="34" charset="0"/>
              </a:endParaRPr>
            </a:p>
            <a:p>
              <a:r>
                <a:rPr lang="en-US" altLang="zh-TW" sz="1400" b="1" dirty="0">
                  <a:cs typeface="Calibri" pitchFamily="34" charset="0"/>
                </a:rPr>
                <a:t>@ Insert the flash drive into Type C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</a:rPr>
                <a:t>Test</a:t>
              </a:r>
              <a:r>
                <a:rPr lang="en-US" altLang="zh-TW" sz="1400" b="0" i="0" dirty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rPr>
                <a:t>9</a:t>
              </a:r>
              <a:r>
                <a:rPr lang="en-US" altLang="zh-TW" sz="1400" dirty="0">
                  <a:latin typeface="+mj-lt"/>
                  <a:cs typeface="Calibri" pitchFamily="34" charset="0"/>
                </a:rPr>
                <a:t>: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cs typeface="Calibri" pitchFamily="34" charset="0"/>
                </a:rPr>
                <a:t>1. </a:t>
              </a:r>
              <a:r>
                <a:rPr lang="en-US" altLang="zh-TW" sz="1400" dirty="0">
                  <a:solidFill>
                    <a:srgbClr val="0000FF"/>
                  </a:solidFill>
                  <a:highlight>
                    <a:srgbClr val="FFFF00"/>
                  </a:highlight>
                  <a:cs typeface="Calibri" pitchFamily="34" charset="0"/>
                </a:rPr>
                <a:t>One test for 18 hours </a:t>
              </a:r>
              <a:r>
                <a:rPr lang="en-US" altLang="zh-TW" sz="1400" dirty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(pass)</a:t>
              </a:r>
              <a:endParaRPr lang="en-US" altLang="zh-TW" sz="1400" dirty="0">
                <a:solidFill>
                  <a:srgbClr val="0000FF"/>
                </a:solidFill>
                <a:highlight>
                  <a:srgbClr val="FFFF00"/>
                </a:highlight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altLang="zh-TW" sz="1400" dirty="0">
                  <a:cs typeface="Calibri" pitchFamily="34" charset="0"/>
                </a:rPr>
                <a:t>2. </a:t>
              </a:r>
              <a:r>
                <a:rPr lang="en-US" altLang="zh-TW" sz="1400" dirty="0">
                  <a:solidFill>
                    <a:srgbClr val="0000FF"/>
                  </a:solidFill>
                  <a:highlight>
                    <a:srgbClr val="FFFF00"/>
                  </a:highlight>
                  <a:cs typeface="Calibri" pitchFamily="34" charset="0"/>
                </a:rPr>
                <a:t>4 tests for 1 hour </a:t>
              </a:r>
              <a:r>
                <a:rPr lang="en-US" altLang="zh-TW" sz="1400" dirty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(pass)</a:t>
              </a:r>
              <a:endParaRPr lang="en-US" altLang="zh-TW" sz="1400" dirty="0">
                <a:solidFill>
                  <a:srgbClr val="0000FF"/>
                </a:solidFill>
                <a:highlight>
                  <a:srgbClr val="FFFF00"/>
                </a:highlight>
                <a:cs typeface="Calibri" pitchFamily="34" charset="0"/>
              </a:endParaRPr>
            </a:p>
            <a:p>
              <a:pPr marL="342900" indent="-342900"/>
              <a:endParaRPr lang="en-US" altLang="zh-TW" sz="1400" dirty="0"/>
            </a:p>
            <a:p>
              <a:pPr marL="342900" indent="-342900"/>
              <a:endParaRPr lang="en-US" altLang="zh-TW" sz="1400" dirty="0"/>
            </a:p>
          </p:txBody>
        </p: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B7A17CD8-47A7-424A-BBC7-4F5D3A3042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63185"/>
              <a:ext cx="8238310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3F9B786B-F5A2-4DA1-8C87-941B657C7F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317689"/>
              <a:ext cx="8238310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2D2C9700-DE48-4BB8-B102-C9021ABD6BAE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5699483"/>
              <a:ext cx="8238310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3825834-3880-41F3-8BD7-D246CF49EC6A}"/>
              </a:ext>
            </a:extLst>
          </p:cNvPr>
          <p:cNvCxnSpPr>
            <a:cxnSpLocks/>
          </p:cNvCxnSpPr>
          <p:nvPr/>
        </p:nvCxnSpPr>
        <p:spPr>
          <a:xfrm>
            <a:off x="0" y="4438915"/>
            <a:ext cx="5599476" cy="0"/>
          </a:xfrm>
          <a:prstGeom prst="line">
            <a:avLst/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345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0B709B-4CEB-4735-8EFA-020CFDD2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0893FB-2CC6-4B84-ADC9-A1529600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0C92DFC-6749-48F3-AF62-B57EEE171517}"/>
              </a:ext>
            </a:extLst>
          </p:cNvPr>
          <p:cNvGrpSpPr/>
          <p:nvPr/>
        </p:nvGrpSpPr>
        <p:grpSpPr>
          <a:xfrm>
            <a:off x="8886037" y="1100767"/>
            <a:ext cx="3231482" cy="2283166"/>
            <a:chOff x="6920861" y="1100768"/>
            <a:chExt cx="3611695" cy="2409825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22B5B384-DFC4-49C6-94FF-3E5ADFD75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0861" y="1100768"/>
              <a:ext cx="3105150" cy="2409825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B89C39DF-66E6-4F3C-A40D-F3EF197A6A98}"/>
                </a:ext>
              </a:extLst>
            </p:cNvPr>
            <p:cNvSpPr txBox="1"/>
            <p:nvPr/>
          </p:nvSpPr>
          <p:spPr>
            <a:xfrm>
              <a:off x="9762793" y="2022004"/>
              <a:ext cx="769763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USB2</a:t>
              </a:r>
              <a:endParaRPr lang="zh-TW" altLang="en-US" dirty="0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0BCF6511-39C2-45E3-B6D1-62417BFAE938}"/>
                </a:ext>
              </a:extLst>
            </p:cNvPr>
            <p:cNvSpPr txBox="1"/>
            <p:nvPr/>
          </p:nvSpPr>
          <p:spPr>
            <a:xfrm>
              <a:off x="9762793" y="2415690"/>
              <a:ext cx="76976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USB1</a:t>
              </a:r>
              <a:endParaRPr lang="zh-TW" altLang="en-US" dirty="0"/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52EB1677-9FBD-4016-BA5D-7EA5344B2FC7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9204960" y="2206670"/>
              <a:ext cx="557833" cy="0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E9174071-3C53-4129-8E41-31E5799C258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9204960" y="2600356"/>
              <a:ext cx="557833" cy="0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FBE889F5-870B-40A8-98C3-D7C416BB036B}"/>
              </a:ext>
            </a:extLst>
          </p:cNvPr>
          <p:cNvGrpSpPr/>
          <p:nvPr/>
        </p:nvGrpSpPr>
        <p:grpSpPr>
          <a:xfrm>
            <a:off x="5172158" y="166254"/>
            <a:ext cx="4322514" cy="3691644"/>
            <a:chOff x="3273091" y="166253"/>
            <a:chExt cx="4767230" cy="3798163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EDAA83A7-C8AA-48FB-9F8C-D75C0A9A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4886" y="166253"/>
              <a:ext cx="3472397" cy="3792793"/>
            </a:xfrm>
            <a:prstGeom prst="rect">
              <a:avLst/>
            </a:prstGeom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3A1EA637-F74B-4CAF-B09C-226B286B8529}"/>
                </a:ext>
              </a:extLst>
            </p:cNvPr>
            <p:cNvSpPr txBox="1"/>
            <p:nvPr/>
          </p:nvSpPr>
          <p:spPr>
            <a:xfrm>
              <a:off x="3273091" y="3656638"/>
              <a:ext cx="1023037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CMC3111</a:t>
              </a:r>
              <a:endParaRPr lang="zh-TW" altLang="en-US" sz="1400" dirty="0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0745D614-F8A6-459C-ADB2-93FD5C03949F}"/>
                </a:ext>
              </a:extLst>
            </p:cNvPr>
            <p:cNvSpPr txBox="1"/>
            <p:nvPr/>
          </p:nvSpPr>
          <p:spPr>
            <a:xfrm>
              <a:off x="4670817" y="3656639"/>
              <a:ext cx="1023037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CMC3112</a:t>
              </a:r>
              <a:endParaRPr lang="zh-TW" altLang="en-US" sz="1400" dirty="0"/>
            </a:p>
          </p:txBody>
        </p: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2E37A6C9-A8FB-48F0-A301-C70F1CFD96BD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3784610" y="3347151"/>
              <a:ext cx="451975" cy="309487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EA2801AB-E807-464B-B17B-F411FC7B3F3A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4653075" y="3347151"/>
              <a:ext cx="529261" cy="309488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5EC23C0C-D476-4B53-BF36-7695D3A191CD}"/>
                </a:ext>
              </a:extLst>
            </p:cNvPr>
            <p:cNvSpPr txBox="1"/>
            <p:nvPr/>
          </p:nvSpPr>
          <p:spPr>
            <a:xfrm>
              <a:off x="4176842" y="2046173"/>
              <a:ext cx="744114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D3109</a:t>
              </a:r>
              <a:endParaRPr lang="zh-TW" altLang="en-US" sz="1400" dirty="0"/>
            </a:p>
          </p:txBody>
        </p: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8FADA500-3854-4BCF-B7E0-F66F9C547BF5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4533552" y="2353950"/>
              <a:ext cx="15347" cy="562385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6D9ADAB1-BDB4-4126-ABDD-ED1F82989284}"/>
                </a:ext>
              </a:extLst>
            </p:cNvPr>
            <p:cNvSpPr txBox="1"/>
            <p:nvPr/>
          </p:nvSpPr>
          <p:spPr>
            <a:xfrm>
              <a:off x="5672062" y="2046173"/>
              <a:ext cx="744114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D3110</a:t>
              </a:r>
              <a:endParaRPr lang="zh-TW" altLang="en-US" sz="1400" dirty="0"/>
            </a:p>
          </p:txBody>
        </p:sp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1E1F7025-C930-40C4-BAF2-399057EC7FDA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H="1">
              <a:off x="6028773" y="2353950"/>
              <a:ext cx="15346" cy="562385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6BF6B5A1-2A9A-4D7C-AE6E-93EF3103C918}"/>
                </a:ext>
              </a:extLst>
            </p:cNvPr>
            <p:cNvSpPr txBox="1"/>
            <p:nvPr/>
          </p:nvSpPr>
          <p:spPr>
            <a:xfrm>
              <a:off x="7017284" y="3289962"/>
              <a:ext cx="1023037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CMC3113</a:t>
              </a:r>
              <a:endParaRPr lang="zh-TW" altLang="en-US" sz="1400" dirty="0"/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25812678-BF9F-4686-B6FC-056E6B08FC76}"/>
                </a:ext>
              </a:extLst>
            </p:cNvPr>
            <p:cNvSpPr txBox="1"/>
            <p:nvPr/>
          </p:nvSpPr>
          <p:spPr>
            <a:xfrm>
              <a:off x="7012474" y="2810099"/>
              <a:ext cx="1023037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CMC3114</a:t>
              </a:r>
              <a:endParaRPr lang="zh-TW" altLang="en-US" sz="1400" dirty="0"/>
            </a:p>
          </p:txBody>
        </p:sp>
        <p:cxnSp>
          <p:nvCxnSpPr>
            <p:cNvPr id="52" name="直線單箭頭接點 51">
              <a:extLst>
                <a:ext uri="{FF2B5EF4-FFF2-40B4-BE49-F238E27FC236}">
                  <a16:creationId xmlns:a16="http://schemas.microsoft.com/office/drawing/2014/main" id="{DE424728-98B2-4667-A2AE-901D41DCC77E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6609806" y="2963988"/>
              <a:ext cx="402668" cy="0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1669C750-3EC1-4815-8B67-1A1DB3A81A91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>
              <a:off x="5843451" y="3443851"/>
              <a:ext cx="1173833" cy="0"/>
            </a:xfrm>
            <a:prstGeom prst="straightConnector1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9DC31646-C53A-4374-BD25-1C0FB6299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750" y="62545"/>
            <a:ext cx="2467564" cy="1797219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3178FA05-9BFD-44DC-B2E0-08A57EC5F5F5}"/>
              </a:ext>
            </a:extLst>
          </p:cNvPr>
          <p:cNvSpPr txBox="1"/>
          <p:nvPr/>
        </p:nvSpPr>
        <p:spPr>
          <a:xfrm>
            <a:off x="1642353" y="488710"/>
            <a:ext cx="744114" cy="307777"/>
          </a:xfrm>
          <a:prstGeom prst="rect">
            <a:avLst/>
          </a:prstGeom>
          <a:solidFill>
            <a:srgbClr val="FA5A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C3100</a:t>
            </a:r>
            <a:endParaRPr lang="zh-TW" altLang="en-US" sz="1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17DC270D-5775-45E1-9483-A699453993E0}"/>
              </a:ext>
            </a:extLst>
          </p:cNvPr>
          <p:cNvSpPr txBox="1"/>
          <p:nvPr/>
        </p:nvSpPr>
        <p:spPr>
          <a:xfrm>
            <a:off x="1642353" y="796487"/>
            <a:ext cx="744114" cy="307777"/>
          </a:xfrm>
          <a:prstGeom prst="rect">
            <a:avLst/>
          </a:prstGeom>
          <a:solidFill>
            <a:srgbClr val="FA5A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C3101</a:t>
            </a:r>
            <a:endParaRPr lang="zh-TW" altLang="en-US" sz="1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0DC45A4A-1C53-48B6-8E88-6DCB713AC33B}"/>
              </a:ext>
            </a:extLst>
          </p:cNvPr>
          <p:cNvSpPr txBox="1"/>
          <p:nvPr/>
        </p:nvSpPr>
        <p:spPr>
          <a:xfrm>
            <a:off x="1642353" y="1104615"/>
            <a:ext cx="728084" cy="307777"/>
          </a:xfrm>
          <a:prstGeom prst="rect">
            <a:avLst/>
          </a:prstGeom>
          <a:solidFill>
            <a:srgbClr val="FA5A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C3102</a:t>
            </a:r>
            <a:endParaRPr lang="zh-TW" altLang="en-US" sz="1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B74E502-1428-4238-95B1-5933A6858C9D}"/>
              </a:ext>
            </a:extLst>
          </p:cNvPr>
          <p:cNvSpPr txBox="1"/>
          <p:nvPr/>
        </p:nvSpPr>
        <p:spPr>
          <a:xfrm>
            <a:off x="1642353" y="1393244"/>
            <a:ext cx="728084" cy="307777"/>
          </a:xfrm>
          <a:prstGeom prst="rect">
            <a:avLst/>
          </a:prstGeom>
          <a:solidFill>
            <a:srgbClr val="FA5A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C3103</a:t>
            </a:r>
            <a:endParaRPr lang="zh-TW" altLang="en-US" sz="1400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B095484F-D666-4744-BEFA-D88A181DD3D1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386467" y="642599"/>
            <a:ext cx="421795" cy="215565"/>
          </a:xfrm>
          <a:prstGeom prst="straightConnector1">
            <a:avLst/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2D25E358-FE57-4477-B2F6-BBFB70654BF7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2386467" y="950376"/>
            <a:ext cx="421795" cy="103815"/>
          </a:xfrm>
          <a:prstGeom prst="straightConnector1">
            <a:avLst/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9C5F635B-2B9B-4F2F-BD98-AC09797BA45C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2370437" y="1258504"/>
            <a:ext cx="421795" cy="69426"/>
          </a:xfrm>
          <a:prstGeom prst="straightConnector1">
            <a:avLst/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3AF7B73A-1F0D-4CD8-AB76-83AB5C2275C9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2370437" y="1481819"/>
            <a:ext cx="421795" cy="65314"/>
          </a:xfrm>
          <a:prstGeom prst="straightConnector1">
            <a:avLst/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DD9A15-E468-48F4-A79C-7DC10D56D4AB}"/>
              </a:ext>
            </a:extLst>
          </p:cNvPr>
          <p:cNvSpPr txBox="1"/>
          <p:nvPr/>
        </p:nvSpPr>
        <p:spPr>
          <a:xfrm>
            <a:off x="3480506" y="3480265"/>
            <a:ext cx="92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Type C</a:t>
            </a:r>
            <a:endParaRPr lang="zh-TW" altLang="en-US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C4CDBBB-0A71-42B1-A3E4-4BC23623F5B7}"/>
              </a:ext>
            </a:extLst>
          </p:cNvPr>
          <p:cNvSpPr txBox="1"/>
          <p:nvPr/>
        </p:nvSpPr>
        <p:spPr>
          <a:xfrm>
            <a:off x="3604290" y="209429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HUB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E7552DC3-4A64-42F9-9B67-A210233BCC10}"/>
              </a:ext>
            </a:extLst>
          </p:cNvPr>
          <p:cNvGrpSpPr/>
          <p:nvPr/>
        </p:nvGrpSpPr>
        <p:grpSpPr>
          <a:xfrm>
            <a:off x="54460" y="2127628"/>
            <a:ext cx="4777180" cy="2114194"/>
            <a:chOff x="54460" y="2127628"/>
            <a:chExt cx="4777180" cy="2114194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8AF92B1C-3C9F-40F1-9476-654F11F82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60" y="2127628"/>
              <a:ext cx="4322513" cy="2114194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B118F97-F970-475A-986C-0E719F481AF6}"/>
                </a:ext>
              </a:extLst>
            </p:cNvPr>
            <p:cNvSpPr/>
            <p:nvPr/>
          </p:nvSpPr>
          <p:spPr>
            <a:xfrm>
              <a:off x="969182" y="2392517"/>
              <a:ext cx="887249" cy="724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D952C447-7B78-4009-9BB5-9A71DA9951D3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71" y="2975518"/>
              <a:ext cx="1898469" cy="0"/>
            </a:xfrm>
            <a:prstGeom prst="line">
              <a:avLst/>
            </a:prstGeom>
            <a:gradFill flip="none" rotWithShape="1">
              <a:gsLst>
                <a:gs pos="3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320CA357-FE85-482B-A2CB-6AE300B93A60}"/>
              </a:ext>
            </a:extLst>
          </p:cNvPr>
          <p:cNvSpPr txBox="1"/>
          <p:nvPr/>
        </p:nvSpPr>
        <p:spPr>
          <a:xfrm>
            <a:off x="33548" y="211126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QCS610</a:t>
            </a:r>
            <a:endParaRPr lang="zh-TW" altLang="en-US" dirty="0"/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C02E8550-3327-44AD-A3FB-D6DF078D6A5F}"/>
              </a:ext>
            </a:extLst>
          </p:cNvPr>
          <p:cNvCxnSpPr>
            <a:cxnSpLocks/>
          </p:cNvCxnSpPr>
          <p:nvPr/>
        </p:nvCxnSpPr>
        <p:spPr>
          <a:xfrm>
            <a:off x="18891" y="4241822"/>
            <a:ext cx="4936286" cy="0"/>
          </a:xfrm>
          <a:prstGeom prst="line">
            <a:avLst/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A9916611-7CEB-473F-900D-330A7A2A6D1C}"/>
              </a:ext>
            </a:extLst>
          </p:cNvPr>
          <p:cNvCxnSpPr>
            <a:cxnSpLocks/>
          </p:cNvCxnSpPr>
          <p:nvPr/>
        </p:nvCxnSpPr>
        <p:spPr>
          <a:xfrm>
            <a:off x="4955177" y="0"/>
            <a:ext cx="0" cy="4241822"/>
          </a:xfrm>
          <a:prstGeom prst="line">
            <a:avLst/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EC3CDA4-9848-491E-A230-E15624E08AED}"/>
              </a:ext>
            </a:extLst>
          </p:cNvPr>
          <p:cNvGrpSpPr/>
          <p:nvPr/>
        </p:nvGrpSpPr>
        <p:grpSpPr>
          <a:xfrm>
            <a:off x="115271" y="4320975"/>
            <a:ext cx="11395243" cy="2455740"/>
            <a:chOff x="33548" y="4320975"/>
            <a:chExt cx="11395243" cy="2455740"/>
          </a:xfrm>
        </p:grpSpPr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6BB1F4FE-56C1-43AF-BDA2-F9B819073D39}"/>
                </a:ext>
              </a:extLst>
            </p:cNvPr>
            <p:cNvGrpSpPr/>
            <p:nvPr/>
          </p:nvGrpSpPr>
          <p:grpSpPr>
            <a:xfrm>
              <a:off x="301946" y="4611437"/>
              <a:ext cx="11126845" cy="2165278"/>
              <a:chOff x="233660" y="4072978"/>
              <a:chExt cx="11725275" cy="2656264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E59F3E63-C091-4FEE-9849-42D46DDF9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0" y="4072978"/>
                <a:ext cx="11725275" cy="2647950"/>
              </a:xfrm>
              <a:prstGeom prst="rect">
                <a:avLst/>
              </a:prstGeom>
            </p:spPr>
          </p:pic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FF40F141-8428-46F4-BA74-8D00914B7994}"/>
                  </a:ext>
                </a:extLst>
              </p:cNvPr>
              <p:cNvSpPr/>
              <p:nvPr/>
            </p:nvSpPr>
            <p:spPr>
              <a:xfrm>
                <a:off x="2877717" y="5016137"/>
                <a:ext cx="1375934" cy="171310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7CE929D-F502-48E1-A519-6AC23A64CAF7}"/>
                  </a:ext>
                </a:extLst>
              </p:cNvPr>
              <p:cNvSpPr/>
              <p:nvPr/>
            </p:nvSpPr>
            <p:spPr>
              <a:xfrm>
                <a:off x="10003402" y="4941001"/>
                <a:ext cx="1375934" cy="1713105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924C0BEB-1187-4448-838F-84AE9334D478}"/>
                </a:ext>
              </a:extLst>
            </p:cNvPr>
            <p:cNvSpPr txBox="1"/>
            <p:nvPr/>
          </p:nvSpPr>
          <p:spPr>
            <a:xfrm>
              <a:off x="33548" y="4320975"/>
              <a:ext cx="3820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Two ports generated by the HUB</a:t>
              </a:r>
              <a:endParaRPr lang="zh-TW" altLang="en-US" dirty="0"/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896EF775-A7B9-479A-9793-8646494ACFC2}"/>
                </a:ext>
              </a:extLst>
            </p:cNvPr>
            <p:cNvSpPr txBox="1"/>
            <p:nvPr/>
          </p:nvSpPr>
          <p:spPr>
            <a:xfrm>
              <a:off x="4207004" y="4492965"/>
              <a:ext cx="142895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Port1:USB1</a:t>
              </a:r>
              <a:endParaRPr lang="zh-TW" altLang="en-US" dirty="0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7FC3A83E-573D-4A70-926E-21936D426F35}"/>
                </a:ext>
              </a:extLst>
            </p:cNvPr>
            <p:cNvSpPr txBox="1"/>
            <p:nvPr/>
          </p:nvSpPr>
          <p:spPr>
            <a:xfrm>
              <a:off x="7281277" y="4492965"/>
              <a:ext cx="1421799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Port2:USB2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237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00BAFC-215A-4A89-82BA-37AD8B8F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9C9FC7-3E21-4801-8306-569D9C88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9566035-AE82-4CA0-8945-DE86E776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 TUSB8043AI Power-Up Timing</a:t>
            </a:r>
            <a:endParaRPr lang="zh-CN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E95056C-66E5-4424-AA4B-FE45FFB26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859"/>
            <a:ext cx="8068014" cy="336587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E2ABCEC-2B74-4346-B2B0-D02427ECA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014" y="3583177"/>
            <a:ext cx="4123985" cy="298537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49713AB-E3E9-4039-8D00-7E8ABEC75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450" y="1165499"/>
            <a:ext cx="6890261" cy="1766733"/>
          </a:xfrm>
          <a:prstGeom prst="rect">
            <a:avLst/>
          </a:prstGeom>
        </p:spPr>
      </p:pic>
      <p:sp>
        <p:nvSpPr>
          <p:cNvPr id="38" name="内容占位符 7">
            <a:extLst>
              <a:ext uri="{FF2B5EF4-FFF2-40B4-BE49-F238E27FC236}">
                <a16:creationId xmlns:a16="http://schemas.microsoft.com/office/drawing/2014/main" id="{39C3ED5E-4A5A-436B-BD01-2EC489AE7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60" y="974725"/>
            <a:ext cx="4944830" cy="202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/>
              <a:t>The power-up timing complies with the specification.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435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368089-64DE-4266-86E8-05FCF06C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E458-D080-496B-B899-26A0FEAF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363A6C6-9608-4439-A4D0-05C3ED65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 Power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idx="1"/>
          </p:nvPr>
        </p:nvSpPr>
        <p:spPr>
          <a:xfrm>
            <a:off x="616016" y="945441"/>
            <a:ext cx="11210083" cy="4908550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USB</a:t>
            </a:r>
            <a:r>
              <a:rPr lang="zh-TW" altLang="en-US" sz="1600" dirty="0"/>
              <a:t> </a:t>
            </a:r>
            <a:r>
              <a:rPr lang="en-US" altLang="zh-TW" sz="1600" dirty="0"/>
              <a:t>HUB power(1.1V/3.3V):</a:t>
            </a:r>
            <a:r>
              <a:rPr lang="zh-TW" altLang="en-US" sz="1600" dirty="0"/>
              <a:t> 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en-US" sz="1600" dirty="0"/>
              <a:t>    </a:t>
            </a:r>
            <a:r>
              <a:rPr lang="en-US" altLang="zh-TW" sz="1600" dirty="0"/>
              <a:t>When the data transmission is interrupted, the power(1.1V/3.3V) is normal.</a:t>
            </a:r>
          </a:p>
          <a:p>
            <a:r>
              <a:rPr lang="en-US" altLang="zh-TW" sz="1600" dirty="0"/>
              <a:t>USB Type A</a:t>
            </a:r>
            <a:r>
              <a:rPr lang="zh-TW" altLang="en-US" sz="1600" dirty="0"/>
              <a:t> </a:t>
            </a:r>
            <a:r>
              <a:rPr lang="en-US" altLang="zh-TW" sz="1600" dirty="0"/>
              <a:t>5V(output power):</a:t>
            </a:r>
            <a:r>
              <a:rPr lang="zh-TW" altLang="en-US" sz="1600" dirty="0"/>
              <a:t> 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en-US" sz="1600" dirty="0"/>
              <a:t>    </a:t>
            </a:r>
            <a:r>
              <a:rPr lang="en-US" altLang="zh-TW" sz="1600" dirty="0"/>
              <a:t>When the data transmission is interrupted, the output power is normal.</a:t>
            </a:r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A1637D1-9FC4-47DD-9217-CC0C0C4197EE}"/>
              </a:ext>
            </a:extLst>
          </p:cNvPr>
          <p:cNvGrpSpPr/>
          <p:nvPr/>
        </p:nvGrpSpPr>
        <p:grpSpPr>
          <a:xfrm>
            <a:off x="447515" y="2386544"/>
            <a:ext cx="11547084" cy="4183735"/>
            <a:chOff x="234912" y="1588713"/>
            <a:chExt cx="11724858" cy="489146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1CB97C7-0AB4-4528-80C1-452F7296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12" y="1588713"/>
              <a:ext cx="11724858" cy="4891464"/>
            </a:xfrm>
            <a:prstGeom prst="rect">
              <a:avLst/>
            </a:prstGeom>
          </p:spPr>
        </p:pic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F3F4BAB8-BC96-4009-8526-8B374A4AE920}"/>
                </a:ext>
              </a:extLst>
            </p:cNvPr>
            <p:cNvSpPr/>
            <p:nvPr/>
          </p:nvSpPr>
          <p:spPr>
            <a:xfrm>
              <a:off x="2435087" y="2912165"/>
              <a:ext cx="357809" cy="4075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AC62A22-EAC4-49CE-8FDC-7A6E3DA0F889}"/>
                </a:ext>
              </a:extLst>
            </p:cNvPr>
            <p:cNvSpPr txBox="1"/>
            <p:nvPr/>
          </p:nvSpPr>
          <p:spPr>
            <a:xfrm>
              <a:off x="1044457" y="2507435"/>
              <a:ext cx="3715724" cy="40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dirty="0">
                  <a:solidFill>
                    <a:srgbClr val="FF0000"/>
                  </a:solidFill>
                </a:rPr>
                <a:t>data transmission is interrupted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46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368089-64DE-4266-86E8-05FCF06C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E458-D080-496B-B899-26A0FEAF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363A6C6-9608-4439-A4D0-05C3ED65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 Layout</a:t>
            </a:r>
            <a:endParaRPr lang="zh-CN" altLang="en-US" dirty="0"/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5A173C43-A138-4521-B81F-A044A4DC7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8" y="2062065"/>
            <a:ext cx="2587777" cy="4299536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986A41D1-C5B8-4A68-BB38-C05FD0CB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21" y="2062065"/>
            <a:ext cx="2723649" cy="2564654"/>
          </a:xfrm>
          <a:prstGeom prst="rect">
            <a:avLst/>
          </a:prstGeom>
        </p:spPr>
      </p:pic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id="{284F0DAB-BE7B-4AD5-89B8-1BFE91A11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37307"/>
              </p:ext>
            </p:extLst>
          </p:nvPr>
        </p:nvGraphicFramePr>
        <p:xfrm>
          <a:off x="1273110" y="1419892"/>
          <a:ext cx="36068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57165562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5087041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554085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42913351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906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3173.96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USB0_SS_TX0_P_1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68.82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0583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3150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USB0_SS_TX0_M_1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61.1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3790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USB0_SS_RX0_P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3210.24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USB0_SS_RX0_P_1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48.14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4592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USB0_SS_RX0_M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3209.46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USB0_SS_RX0_M_1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 dirty="0">
                          <a:effectLst/>
                        </a:rPr>
                        <a:t>56.04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7736525"/>
                  </a:ext>
                </a:extLst>
              </a:tr>
            </a:tbl>
          </a:graphicData>
        </a:graphic>
      </p:graphicFrame>
      <p:grpSp>
        <p:nvGrpSpPr>
          <p:cNvPr id="70" name="群組 69">
            <a:extLst>
              <a:ext uri="{FF2B5EF4-FFF2-40B4-BE49-F238E27FC236}">
                <a16:creationId xmlns:a16="http://schemas.microsoft.com/office/drawing/2014/main" id="{EB0DA670-092A-49A0-A7E5-94E6E53A34AF}"/>
              </a:ext>
            </a:extLst>
          </p:cNvPr>
          <p:cNvGrpSpPr/>
          <p:nvPr/>
        </p:nvGrpSpPr>
        <p:grpSpPr>
          <a:xfrm>
            <a:off x="3803327" y="128757"/>
            <a:ext cx="4382280" cy="1140006"/>
            <a:chOff x="3803327" y="128757"/>
            <a:chExt cx="4382280" cy="1140006"/>
          </a:xfrm>
        </p:grpSpPr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3CD164E7-A20A-4199-9546-CE43F6E8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3327" y="128757"/>
              <a:ext cx="4382280" cy="1140006"/>
            </a:xfrm>
            <a:prstGeom prst="rect">
              <a:avLst/>
            </a:prstGeom>
          </p:spPr>
        </p:pic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1E1A3CD9-54DD-4AA9-85D2-361D704D77D7}"/>
                </a:ext>
              </a:extLst>
            </p:cNvPr>
            <p:cNvSpPr/>
            <p:nvPr/>
          </p:nvSpPr>
          <p:spPr>
            <a:xfrm>
              <a:off x="4879910" y="347756"/>
              <a:ext cx="354563" cy="4546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7" name="内容占位符 7">
            <a:extLst>
              <a:ext uri="{FF2B5EF4-FFF2-40B4-BE49-F238E27FC236}">
                <a16:creationId xmlns:a16="http://schemas.microsoft.com/office/drawing/2014/main" id="{566EE4AB-9279-4FBE-BFB9-19A33EB8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008" y="1316520"/>
            <a:ext cx="1660848" cy="78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2000" dirty="0"/>
              <a:t>Layer5: GND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TW" sz="2000" dirty="0"/>
              <a:t>Layer6: trace</a:t>
            </a:r>
          </a:p>
          <a:p>
            <a:pPr marL="0" indent="0">
              <a:buNone/>
            </a:pPr>
            <a:r>
              <a:rPr lang="en-US" altLang="zh-TW" sz="2000" dirty="0"/>
              <a:t>Layer7: GND</a:t>
            </a:r>
            <a:endParaRPr lang="en-US" altLang="zh-CN" sz="20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8" name="内容占位符 7">
            <a:extLst>
              <a:ext uri="{FF2B5EF4-FFF2-40B4-BE49-F238E27FC236}">
                <a16:creationId xmlns:a16="http://schemas.microsoft.com/office/drawing/2014/main" id="{48FA651A-0287-45C2-88C5-3E94E9F85F4D}"/>
              </a:ext>
            </a:extLst>
          </p:cNvPr>
          <p:cNvSpPr txBox="1">
            <a:spLocks/>
          </p:cNvSpPr>
          <p:nvPr/>
        </p:nvSpPr>
        <p:spPr>
          <a:xfrm>
            <a:off x="9987873" y="1316520"/>
            <a:ext cx="1660848" cy="78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Layer1: trace</a:t>
            </a:r>
            <a:endParaRPr lang="en-US" altLang="zh-CN" sz="1300" dirty="0"/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Layer2: GND</a:t>
            </a:r>
          </a:p>
          <a:p>
            <a:pPr marL="0" indent="0">
              <a:buNone/>
            </a:pPr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9" name="内容占位符 7">
            <a:extLst>
              <a:ext uri="{FF2B5EF4-FFF2-40B4-BE49-F238E27FC236}">
                <a16:creationId xmlns:a16="http://schemas.microsoft.com/office/drawing/2014/main" id="{D599F757-3574-4FC6-AA73-7B62A6FD4235}"/>
              </a:ext>
            </a:extLst>
          </p:cNvPr>
          <p:cNvSpPr txBox="1">
            <a:spLocks/>
          </p:cNvSpPr>
          <p:nvPr/>
        </p:nvSpPr>
        <p:spPr>
          <a:xfrm>
            <a:off x="233660" y="974725"/>
            <a:ext cx="4944830" cy="202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800" dirty="0"/>
              <a:t>Diff Z0: 90ohm</a:t>
            </a:r>
          </a:p>
          <a:p>
            <a:pPr marL="0" indent="0">
              <a:buNone/>
            </a:pPr>
            <a:r>
              <a:rPr lang="en-US" altLang="zh-CN" sz="1800" dirty="0"/>
              <a:t>Length:</a:t>
            </a:r>
          </a:p>
          <a:p>
            <a:endParaRPr lang="en-US" altLang="zh-CN" sz="1800" dirty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258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368089-64DE-4266-86E8-05FCF06C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E458-D080-496B-B899-26A0FEAF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363A6C6-9608-4439-A4D0-05C3ED65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 Layout</a:t>
            </a:r>
            <a:endParaRPr lang="zh-CN" altLang="en-US" dirty="0"/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EB0DA670-092A-49A0-A7E5-94E6E53A34AF}"/>
              </a:ext>
            </a:extLst>
          </p:cNvPr>
          <p:cNvGrpSpPr/>
          <p:nvPr/>
        </p:nvGrpSpPr>
        <p:grpSpPr>
          <a:xfrm>
            <a:off x="3803327" y="128757"/>
            <a:ext cx="4382280" cy="1140006"/>
            <a:chOff x="3803327" y="128757"/>
            <a:chExt cx="4382280" cy="1140006"/>
          </a:xfrm>
        </p:grpSpPr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3CD164E7-A20A-4199-9546-CE43F6E8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3327" y="128757"/>
              <a:ext cx="4382280" cy="1140006"/>
            </a:xfrm>
            <a:prstGeom prst="rect">
              <a:avLst/>
            </a:prstGeom>
          </p:spPr>
        </p:pic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1E1A3CD9-54DD-4AA9-85D2-361D704D77D7}"/>
                </a:ext>
              </a:extLst>
            </p:cNvPr>
            <p:cNvSpPr/>
            <p:nvPr/>
          </p:nvSpPr>
          <p:spPr>
            <a:xfrm>
              <a:off x="6133323" y="496399"/>
              <a:ext cx="354563" cy="4546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7" name="内容占位符 7">
            <a:extLst>
              <a:ext uri="{FF2B5EF4-FFF2-40B4-BE49-F238E27FC236}">
                <a16:creationId xmlns:a16="http://schemas.microsoft.com/office/drawing/2014/main" id="{566EE4AB-9279-4FBE-BFB9-19A33EB8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008" y="1316520"/>
            <a:ext cx="1660848" cy="78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2000" dirty="0"/>
              <a:t>Layer5: GND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TW" sz="2000" dirty="0"/>
              <a:t>Layer6: trace</a:t>
            </a:r>
          </a:p>
          <a:p>
            <a:pPr marL="0" indent="0">
              <a:buNone/>
            </a:pPr>
            <a:r>
              <a:rPr lang="en-US" altLang="zh-TW" sz="2000" dirty="0"/>
              <a:t>Layer7: GND</a:t>
            </a:r>
            <a:endParaRPr lang="en-US" altLang="zh-CN" sz="20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8" name="内容占位符 7">
            <a:extLst>
              <a:ext uri="{FF2B5EF4-FFF2-40B4-BE49-F238E27FC236}">
                <a16:creationId xmlns:a16="http://schemas.microsoft.com/office/drawing/2014/main" id="{48FA651A-0287-45C2-88C5-3E94E9F85F4D}"/>
              </a:ext>
            </a:extLst>
          </p:cNvPr>
          <p:cNvSpPr txBox="1">
            <a:spLocks/>
          </p:cNvSpPr>
          <p:nvPr/>
        </p:nvSpPr>
        <p:spPr>
          <a:xfrm>
            <a:off x="9987873" y="1316520"/>
            <a:ext cx="1660848" cy="78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Layer1: trace</a:t>
            </a:r>
            <a:endParaRPr lang="en-US" altLang="zh-CN" sz="1300" dirty="0"/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Layer2: GND</a:t>
            </a:r>
          </a:p>
          <a:p>
            <a:pPr marL="0" indent="0">
              <a:buNone/>
            </a:pPr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9" name="内容占位符 7">
            <a:extLst>
              <a:ext uri="{FF2B5EF4-FFF2-40B4-BE49-F238E27FC236}">
                <a16:creationId xmlns:a16="http://schemas.microsoft.com/office/drawing/2014/main" id="{D599F757-3574-4FC6-AA73-7B62A6FD4235}"/>
              </a:ext>
            </a:extLst>
          </p:cNvPr>
          <p:cNvSpPr txBox="1">
            <a:spLocks/>
          </p:cNvSpPr>
          <p:nvPr/>
        </p:nvSpPr>
        <p:spPr>
          <a:xfrm>
            <a:off x="233660" y="974725"/>
            <a:ext cx="4944830" cy="202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800" dirty="0"/>
              <a:t>Diff Z0: 90ohm</a:t>
            </a:r>
          </a:p>
          <a:p>
            <a:pPr marL="0" indent="0">
              <a:buNone/>
            </a:pPr>
            <a:r>
              <a:rPr lang="en-US" altLang="zh-CN" sz="1800" dirty="0"/>
              <a:t>Length:</a:t>
            </a:r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8856BE-6077-47B9-A100-B1D1F422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49" y="2066137"/>
            <a:ext cx="3012339" cy="42954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7F008D8-58D0-46B8-936D-EA9BF4BD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235" y="2105206"/>
            <a:ext cx="2402105" cy="2564654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AA6A587-1A48-4E61-B57A-BA4475CEC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39920"/>
              </p:ext>
            </p:extLst>
          </p:nvPr>
        </p:nvGraphicFramePr>
        <p:xfrm>
          <a:off x="1282183" y="1426956"/>
          <a:ext cx="39243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138468519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458584428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35899556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2287866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9968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USB0_SS_TX0_P_B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98.12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USB0_SS_TX0_P_B_1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1819.21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6681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USB0_SS_TX0_M_B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108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USB0_SS_TX0_M_B_1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1809.54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3062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USB0_SS_RX0_P_B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77.19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USB0_SS_RX0_P_B_1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1841.24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4176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USB0_SS_RX0_M_B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76.24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USB0_SS_RX0_M_B_1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 dirty="0">
                          <a:effectLst/>
                        </a:rPr>
                        <a:t>1839.16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399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14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368089-64DE-4266-86E8-05FCF06C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E458-D080-496B-B899-26A0FEAF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363A6C6-9608-4439-A4D0-05C3ED65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 Layout</a:t>
            </a:r>
            <a:endParaRPr lang="zh-CN" altLang="en-US" dirty="0"/>
          </a:p>
        </p:txBody>
      </p:sp>
      <p:sp>
        <p:nvSpPr>
          <p:cNvPr id="67" name="内容占位符 7">
            <a:extLst>
              <a:ext uri="{FF2B5EF4-FFF2-40B4-BE49-F238E27FC236}">
                <a16:creationId xmlns:a16="http://schemas.microsoft.com/office/drawing/2014/main" id="{566EE4AB-9279-4FBE-BFB9-19A33EB8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785" y="1316520"/>
            <a:ext cx="1660848" cy="78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2000" dirty="0"/>
              <a:t>Layer5: GND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TW" sz="2000" dirty="0"/>
              <a:t>Layer6: trace</a:t>
            </a:r>
          </a:p>
          <a:p>
            <a:pPr marL="0" indent="0">
              <a:buNone/>
            </a:pPr>
            <a:r>
              <a:rPr lang="en-US" altLang="zh-TW" sz="2000" dirty="0"/>
              <a:t>Layer7: GND</a:t>
            </a:r>
            <a:endParaRPr lang="en-US" altLang="zh-CN" sz="20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8" name="内容占位符 7">
            <a:extLst>
              <a:ext uri="{FF2B5EF4-FFF2-40B4-BE49-F238E27FC236}">
                <a16:creationId xmlns:a16="http://schemas.microsoft.com/office/drawing/2014/main" id="{48FA651A-0287-45C2-88C5-3E94E9F85F4D}"/>
              </a:ext>
            </a:extLst>
          </p:cNvPr>
          <p:cNvSpPr txBox="1">
            <a:spLocks/>
          </p:cNvSpPr>
          <p:nvPr/>
        </p:nvSpPr>
        <p:spPr>
          <a:xfrm>
            <a:off x="10427523" y="1297059"/>
            <a:ext cx="1660848" cy="78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Layer1: trace</a:t>
            </a:r>
            <a:endParaRPr lang="en-US" altLang="zh-CN" sz="1300" dirty="0"/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Layer2: GND</a:t>
            </a:r>
          </a:p>
          <a:p>
            <a:pPr marL="0" indent="0">
              <a:buNone/>
            </a:pPr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9" name="内容占位符 7">
            <a:extLst>
              <a:ext uri="{FF2B5EF4-FFF2-40B4-BE49-F238E27FC236}">
                <a16:creationId xmlns:a16="http://schemas.microsoft.com/office/drawing/2014/main" id="{D599F757-3574-4FC6-AA73-7B62A6FD4235}"/>
              </a:ext>
            </a:extLst>
          </p:cNvPr>
          <p:cNvSpPr txBox="1">
            <a:spLocks/>
          </p:cNvSpPr>
          <p:nvPr/>
        </p:nvSpPr>
        <p:spPr>
          <a:xfrm>
            <a:off x="233660" y="974725"/>
            <a:ext cx="4944830" cy="202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800" dirty="0"/>
              <a:t>Diff Z0: 90ohm</a:t>
            </a:r>
          </a:p>
          <a:p>
            <a:pPr marL="0" indent="0">
              <a:buNone/>
            </a:pPr>
            <a:r>
              <a:rPr lang="en-US" altLang="zh-CN" sz="1800" dirty="0"/>
              <a:t>Length:</a:t>
            </a:r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5D52441B-FD60-4C21-9007-BFFF30C48A91}"/>
              </a:ext>
            </a:extLst>
          </p:cNvPr>
          <p:cNvGrpSpPr/>
          <p:nvPr/>
        </p:nvGrpSpPr>
        <p:grpSpPr>
          <a:xfrm>
            <a:off x="3803327" y="128757"/>
            <a:ext cx="4382280" cy="1140006"/>
            <a:chOff x="3803327" y="128757"/>
            <a:chExt cx="4382280" cy="1140006"/>
          </a:xfrm>
        </p:grpSpPr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3CD164E7-A20A-4199-9546-CE43F6E8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3327" y="128757"/>
              <a:ext cx="4382280" cy="1140006"/>
            </a:xfrm>
            <a:prstGeom prst="rect">
              <a:avLst/>
            </a:prstGeom>
          </p:spPr>
        </p:pic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8985F7F3-CC31-4DA4-9DCE-9AF09BAD944D}"/>
                </a:ext>
              </a:extLst>
            </p:cNvPr>
            <p:cNvSpPr/>
            <p:nvPr/>
          </p:nvSpPr>
          <p:spPr>
            <a:xfrm>
              <a:off x="7210936" y="463156"/>
              <a:ext cx="354563" cy="4546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CE9C3D6-1648-4AA3-A3F3-8362A4052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36425"/>
              </p:ext>
            </p:extLst>
          </p:nvPr>
        </p:nvGraphicFramePr>
        <p:xfrm>
          <a:off x="103629" y="1748689"/>
          <a:ext cx="54991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921">
                  <a:extLst>
                    <a:ext uri="{9D8B030D-6E8A-4147-A177-3AD203B41FA5}">
                      <a16:colId xmlns:a16="http://schemas.microsoft.com/office/drawing/2014/main" val="103939414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51677739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93515456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80803753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378102608"/>
                    </a:ext>
                  </a:extLst>
                </a:gridCol>
                <a:gridCol w="446529">
                  <a:extLst>
                    <a:ext uri="{9D8B030D-6E8A-4147-A177-3AD203B41FA5}">
                      <a16:colId xmlns:a16="http://schemas.microsoft.com/office/drawing/2014/main" val="547112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7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USB_SS_RXP1_P1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1015.71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USB_SS_RXP1_P1_1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780.31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u="none" strike="noStrike" dirty="0">
                          <a:effectLst/>
                        </a:rPr>
                        <a:t>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7440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USB_SS_RXN1_P1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1016.36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USB_SS_RXN1_P1_1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781.87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u="none" strike="noStrike">
                          <a:effectLst/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9779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USB_SS_TXP1_P1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51.54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USB_SS_TXP1_P1_1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1013.62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USB_SS_TXP1_P1_2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781.36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099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USB_SS_TXN1_P1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48.2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USB_SS_TXN1_P1_1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1013.41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USB_SS_TXN1_P1_2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 dirty="0">
                          <a:effectLst/>
                        </a:rPr>
                        <a:t>779.02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2302192"/>
                  </a:ext>
                </a:extLst>
              </a:tr>
            </a:tbl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:a16="http://schemas.microsoft.com/office/drawing/2014/main" id="{2F838B81-A807-4D45-918D-41D3DBB28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1" y="2085744"/>
            <a:ext cx="2110698" cy="173459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2980AB3-C8C0-4F98-8B0E-AB47A916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06" y="3903613"/>
            <a:ext cx="1445338" cy="247862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F080BA6-1438-4A4D-87B8-6BE281D59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183" y="2085744"/>
            <a:ext cx="1819606" cy="3057183"/>
          </a:xfrm>
          <a:prstGeom prst="rect">
            <a:avLst/>
          </a:prstGeom>
        </p:spPr>
      </p:pic>
      <p:sp>
        <p:nvSpPr>
          <p:cNvPr id="21" name="内容占位符 7">
            <a:extLst>
              <a:ext uri="{FF2B5EF4-FFF2-40B4-BE49-F238E27FC236}">
                <a16:creationId xmlns:a16="http://schemas.microsoft.com/office/drawing/2014/main" id="{CD67AA65-ECA7-4744-856E-207A067A377A}"/>
              </a:ext>
            </a:extLst>
          </p:cNvPr>
          <p:cNvSpPr txBox="1">
            <a:spLocks/>
          </p:cNvSpPr>
          <p:nvPr/>
        </p:nvSpPr>
        <p:spPr>
          <a:xfrm>
            <a:off x="6128582" y="1316520"/>
            <a:ext cx="1660848" cy="788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2000" dirty="0"/>
              <a:t>Layer7: GND</a:t>
            </a:r>
            <a:endParaRPr lang="en-US" altLang="zh-CN" sz="2000" dirty="0"/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2000" dirty="0"/>
              <a:t>Layer8: trace</a:t>
            </a:r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2000" dirty="0"/>
              <a:t>Layer9: GND</a:t>
            </a:r>
            <a:endParaRPr lang="en-US" altLang="zh-CN" sz="20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96E87276-8786-4432-8FA6-510274E4B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260" y="2085745"/>
            <a:ext cx="2325001" cy="30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4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368089-64DE-4266-86E8-05FCF06C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E458-D080-496B-B899-26A0FEAF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363A6C6-9608-4439-A4D0-05C3ED65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 Layout</a:t>
            </a:r>
            <a:endParaRPr lang="zh-CN" altLang="en-US" dirty="0"/>
          </a:p>
        </p:txBody>
      </p:sp>
      <p:sp>
        <p:nvSpPr>
          <p:cNvPr id="69" name="内容占位符 7">
            <a:extLst>
              <a:ext uri="{FF2B5EF4-FFF2-40B4-BE49-F238E27FC236}">
                <a16:creationId xmlns:a16="http://schemas.microsoft.com/office/drawing/2014/main" id="{D599F757-3574-4FC6-AA73-7B62A6FD4235}"/>
              </a:ext>
            </a:extLst>
          </p:cNvPr>
          <p:cNvSpPr txBox="1">
            <a:spLocks/>
          </p:cNvSpPr>
          <p:nvPr/>
        </p:nvSpPr>
        <p:spPr>
          <a:xfrm>
            <a:off x="233660" y="974725"/>
            <a:ext cx="4944830" cy="202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800" dirty="0"/>
              <a:t>Diff Z0: 90ohm</a:t>
            </a:r>
          </a:p>
          <a:p>
            <a:pPr marL="0" indent="0">
              <a:buNone/>
            </a:pPr>
            <a:r>
              <a:rPr lang="en-US" altLang="zh-CN" sz="1800" dirty="0"/>
              <a:t>Length:</a:t>
            </a:r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4CA06D44-C8CD-42F3-8149-CE28AA571635}"/>
              </a:ext>
            </a:extLst>
          </p:cNvPr>
          <p:cNvGrpSpPr/>
          <p:nvPr/>
        </p:nvGrpSpPr>
        <p:grpSpPr>
          <a:xfrm>
            <a:off x="3803327" y="128757"/>
            <a:ext cx="4382280" cy="1140006"/>
            <a:chOff x="3803327" y="128757"/>
            <a:chExt cx="4382280" cy="1140006"/>
          </a:xfrm>
        </p:grpSpPr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3CD164E7-A20A-4199-9546-CE43F6E8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3327" y="128757"/>
              <a:ext cx="4382280" cy="1140006"/>
            </a:xfrm>
            <a:prstGeom prst="rect">
              <a:avLst/>
            </a:prstGeom>
          </p:spPr>
        </p:pic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8985F7F3-CC31-4DA4-9DCE-9AF09BAD944D}"/>
                </a:ext>
              </a:extLst>
            </p:cNvPr>
            <p:cNvSpPr/>
            <p:nvPr/>
          </p:nvSpPr>
          <p:spPr>
            <a:xfrm>
              <a:off x="7147436" y="754966"/>
              <a:ext cx="354563" cy="4546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8253D37-8032-49A4-8929-B14177370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93865"/>
              </p:ext>
            </p:extLst>
          </p:nvPr>
        </p:nvGraphicFramePr>
        <p:xfrm>
          <a:off x="103629" y="1724227"/>
          <a:ext cx="5578034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108">
                  <a:extLst>
                    <a:ext uri="{9D8B030D-6E8A-4147-A177-3AD203B41FA5}">
                      <a16:colId xmlns:a16="http://schemas.microsoft.com/office/drawing/2014/main" val="1182903253"/>
                    </a:ext>
                  </a:extLst>
                </a:gridCol>
                <a:gridCol w="607110">
                  <a:extLst>
                    <a:ext uri="{9D8B030D-6E8A-4147-A177-3AD203B41FA5}">
                      <a16:colId xmlns:a16="http://schemas.microsoft.com/office/drawing/2014/main" val="1568327003"/>
                    </a:ext>
                  </a:extLst>
                </a:gridCol>
                <a:gridCol w="1397316">
                  <a:extLst>
                    <a:ext uri="{9D8B030D-6E8A-4147-A177-3AD203B41FA5}">
                      <a16:colId xmlns:a16="http://schemas.microsoft.com/office/drawing/2014/main" val="3914161737"/>
                    </a:ext>
                  </a:extLst>
                </a:gridCol>
                <a:gridCol w="540742">
                  <a:extLst>
                    <a:ext uri="{9D8B030D-6E8A-4147-A177-3AD203B41FA5}">
                      <a16:colId xmlns:a16="http://schemas.microsoft.com/office/drawing/2014/main" val="1863380902"/>
                    </a:ext>
                  </a:extLst>
                </a:gridCol>
                <a:gridCol w="1362893">
                  <a:extLst>
                    <a:ext uri="{9D8B030D-6E8A-4147-A177-3AD203B41FA5}">
                      <a16:colId xmlns:a16="http://schemas.microsoft.com/office/drawing/2014/main" val="1752423383"/>
                    </a:ext>
                  </a:extLst>
                </a:gridCol>
                <a:gridCol w="420865">
                  <a:extLst>
                    <a:ext uri="{9D8B030D-6E8A-4147-A177-3AD203B41FA5}">
                      <a16:colId xmlns:a16="http://schemas.microsoft.com/office/drawing/2014/main" val="37275944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Trace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Trace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2372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USB_SS_RXP1_P2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1423.55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USB_SS_RXP1_P2_1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372.09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u="none" strike="noStrike">
                          <a:effectLst/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0647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USB_SS_RXN1_P2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 dirty="0">
                          <a:effectLst/>
                        </a:rPr>
                        <a:t>1419.41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USB_SS_RXN1_P2_1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376.75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u="none" strike="noStrike">
                          <a:effectLst/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2899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USB_SS_TXP1_P2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47.029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USB_SS_TXP1_P2_1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1210.14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USB_SS_TXP1_P2_2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578.38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1248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USB_SS_TXN1_P2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49.61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USB_SS_TXN1_P2_1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>
                          <a:effectLst/>
                        </a:rPr>
                        <a:t>1215.61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USB_SS_TXN1_P2_2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000" u="none" strike="noStrike" dirty="0">
                          <a:effectLst/>
                        </a:rPr>
                        <a:t>579.84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2207153"/>
                  </a:ext>
                </a:extLst>
              </a:tr>
            </a:tbl>
          </a:graphicData>
        </a:graphic>
      </p:graphicFrame>
      <p:sp>
        <p:nvSpPr>
          <p:cNvPr id="17" name="内容占位符 7">
            <a:extLst>
              <a:ext uri="{FF2B5EF4-FFF2-40B4-BE49-F238E27FC236}">
                <a16:creationId xmlns:a16="http://schemas.microsoft.com/office/drawing/2014/main" id="{0D18867F-98B0-424B-935E-F17044DE6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785" y="1316520"/>
            <a:ext cx="1660848" cy="78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2000" dirty="0"/>
              <a:t>Layer5: GND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TW" sz="2000" dirty="0"/>
              <a:t>Layer6: trace</a:t>
            </a:r>
          </a:p>
          <a:p>
            <a:pPr marL="0" indent="0">
              <a:buNone/>
            </a:pPr>
            <a:r>
              <a:rPr lang="en-US" altLang="zh-TW" sz="2000" dirty="0"/>
              <a:t>Layer7: GND</a:t>
            </a:r>
            <a:endParaRPr lang="en-US" altLang="zh-CN" sz="20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18" name="内容占位符 7">
            <a:extLst>
              <a:ext uri="{FF2B5EF4-FFF2-40B4-BE49-F238E27FC236}">
                <a16:creationId xmlns:a16="http://schemas.microsoft.com/office/drawing/2014/main" id="{702A288F-BB85-4B95-B608-3D589E62A182}"/>
              </a:ext>
            </a:extLst>
          </p:cNvPr>
          <p:cNvSpPr txBox="1">
            <a:spLocks/>
          </p:cNvSpPr>
          <p:nvPr/>
        </p:nvSpPr>
        <p:spPr>
          <a:xfrm>
            <a:off x="10427523" y="1297059"/>
            <a:ext cx="1660848" cy="78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Layer1: trace</a:t>
            </a:r>
            <a:endParaRPr lang="en-US" altLang="zh-CN" sz="1300" dirty="0"/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1300" dirty="0"/>
              <a:t>Layer2: GND</a:t>
            </a:r>
          </a:p>
          <a:p>
            <a:pPr marL="0" indent="0">
              <a:buNone/>
            </a:pPr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22" name="内容占位符 7">
            <a:extLst>
              <a:ext uri="{FF2B5EF4-FFF2-40B4-BE49-F238E27FC236}">
                <a16:creationId xmlns:a16="http://schemas.microsoft.com/office/drawing/2014/main" id="{2477A6F3-719A-4264-9CC9-5C96F8EEF182}"/>
              </a:ext>
            </a:extLst>
          </p:cNvPr>
          <p:cNvSpPr txBox="1">
            <a:spLocks/>
          </p:cNvSpPr>
          <p:nvPr/>
        </p:nvSpPr>
        <p:spPr>
          <a:xfrm>
            <a:off x="6128582" y="1316520"/>
            <a:ext cx="1660848" cy="788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3522"/>
              </a:buClr>
              <a:buFont typeface="微软雅黑" panose="020B0503020204020204" pitchFamily="34" charset="-122"/>
              <a:buChar char="−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C3522"/>
              </a:buClr>
              <a:buSzTx/>
              <a:buFont typeface="微软雅黑" panose="020B0503020204020204" pitchFamily="34" charset="-122"/>
              <a:buChar char="−"/>
              <a:tabLst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2000" dirty="0"/>
              <a:t>Layer7: GND</a:t>
            </a:r>
            <a:endParaRPr lang="en-US" altLang="zh-CN" sz="2000" dirty="0"/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2000" dirty="0"/>
              <a:t>Layer8: trace</a:t>
            </a:r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TW" sz="2000" dirty="0"/>
              <a:t>Layer9: GND</a:t>
            </a:r>
            <a:endParaRPr lang="en-US" altLang="zh-CN" sz="20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3F91E2D-775B-4FAB-A465-93009F17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018" y="2085744"/>
            <a:ext cx="2071914" cy="173741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57B4AA0-436D-4020-A9A3-911B619BD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796" y="3855146"/>
            <a:ext cx="2177204" cy="261458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1A52E0D-0E49-4AC3-8E6D-7F1CD8356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980" y="2097978"/>
            <a:ext cx="2102915" cy="2748773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816DD28-1B68-4924-82CA-5D8DE816D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212" y="2097087"/>
            <a:ext cx="2109260" cy="20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0790"/>
      </p:ext>
    </p:extLst>
  </p:cSld>
  <p:clrMapOvr>
    <a:masterClrMapping/>
  </p:clrMapOvr>
</p:sld>
</file>

<file path=ppt/theme/theme1.xml><?xml version="1.0" encoding="utf-8"?>
<a:theme xmlns:a="http://schemas.openxmlformats.org/drawingml/2006/main" name="Thundercomm Template 16x9 CONFIDENTIAL INTERNAL  08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商务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gradFill flip="none" rotWithShape="1">
          <a:gsLst>
            <a:gs pos="30000">
              <a:schemeClr val="bg1">
                <a:alpha val="0"/>
              </a:schemeClr>
            </a:gs>
            <a:gs pos="100000">
              <a:schemeClr val="bg1"/>
            </a:gs>
          </a:gsLst>
          <a:lin ang="0" scaled="1"/>
          <a:tileRect/>
        </a:gradFill>
        <a:ln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0" scaled="1"/>
            <a:tileRect/>
          </a:gradFill>
          <a:tailEnd type="arrow" w="lg" len="lg"/>
        </a:ln>
        <a:effectLst/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" id="{D3EAF8AB-C7C4-4FE6-AA4E-AAEC4A892C12}" vid="{190A8C40-3CBF-4EBB-8D15-31122898766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12084</TotalTime>
  <Words>1004</Words>
  <Application>Microsoft Office PowerPoint</Application>
  <PresentationFormat>宽屏</PresentationFormat>
  <Paragraphs>250</Paragraphs>
  <Slides>10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 Unicode MS</vt:lpstr>
      <vt:lpstr>新細明體</vt:lpstr>
      <vt:lpstr>微软雅黑</vt:lpstr>
      <vt:lpstr>微软雅黑 Light</vt:lpstr>
      <vt:lpstr>思源黑体 CN Normal</vt:lpstr>
      <vt:lpstr>Arial</vt:lpstr>
      <vt:lpstr>Thundercomm Template 16x9 CONFIDENTIAL INTERNAL  08 2019</vt:lpstr>
      <vt:lpstr>Acrobat Document</vt:lpstr>
      <vt:lpstr>Description</vt:lpstr>
      <vt:lpstr>Data transmission test </vt:lpstr>
      <vt:lpstr>PowerPoint 演示文稿</vt:lpstr>
      <vt:lpstr>1. TUSB8043AI Power-Up Timing</vt:lpstr>
      <vt:lpstr>2. Power</vt:lpstr>
      <vt:lpstr>3. Layout</vt:lpstr>
      <vt:lpstr>3. Layout</vt:lpstr>
      <vt:lpstr>3. Layout</vt:lpstr>
      <vt:lpstr>3. Layout</vt:lpstr>
      <vt:lpstr>4. USB3.0 TX test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BRUCE LEO</dc:creator>
  <cp:lastModifiedBy>Lumina Gui</cp:lastModifiedBy>
  <cp:revision>948</cp:revision>
  <dcterms:created xsi:type="dcterms:W3CDTF">2019-07-22T07:04:07Z</dcterms:created>
  <dcterms:modified xsi:type="dcterms:W3CDTF">2022-01-10T01:42:42Z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etDate">
    <vt:lpwstr>2022-01-07T07:56:54Z</vt:lpwstr>
  </property>
  <property fmtid="{D5CDD505-2E9C-101B-9397-08002B2CF9AE}" pid="4" name="MSIP_Label_879e395e-e3b5-421f-8616-70a10f9451af_Method">
    <vt:lpwstr>Standard</vt:lpwstr>
  </property>
  <property fmtid="{D5CDD505-2E9C-101B-9397-08002B2CF9AE}" pid="5" name="MSIP_Label_879e395e-e3b5-421f-8616-70a10f9451af_Name">
    <vt:lpwstr>879e395e-e3b5-421f-8616-70a10f9451af</vt:lpwstr>
  </property>
  <property fmtid="{D5CDD505-2E9C-101B-9397-08002B2CF9AE}" pid="6" name="MSIP_Label_879e395e-e3b5-421f-8616-70a10f9451af_SiteId">
    <vt:lpwstr>0beb0c35-9cbb-4feb-99e5-589e415c7944</vt:lpwstr>
  </property>
  <property fmtid="{D5CDD505-2E9C-101B-9397-08002B2CF9AE}" pid="7" name="MSIP_Label_879e395e-e3b5-421f-8616-70a10f9451af_ActionId">
    <vt:lpwstr>e1ecfd88-8e32-4b05-abf9-520936a8f560</vt:lpwstr>
  </property>
  <property fmtid="{D5CDD505-2E9C-101B-9397-08002B2CF9AE}" pid="8" name="MSIP_Label_879e395e-e3b5-421f-8616-70a10f9451af_ContentBits">
    <vt:lpwstr>0</vt:lpwstr>
  </property>
</Properties>
</file>