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2418A-8F41-4FBD-AC40-5BA8005F31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FAEB95-4BE0-4836-8637-EB7449BFF0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9A453-6BD5-4959-9096-0E232D16F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6390-13B8-4B60-97E7-A437ACA4A66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BC51B-A698-4266-A5CB-4233B202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245A7-B5FA-4D26-8424-C02037A4A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9808-AAAD-478A-9C15-34C8E2D7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19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5F850-4E64-43C1-B095-49C15631E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B0023-AD90-4E90-9CBE-B508EA17C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54F5A-A14F-4CC1-BD7A-1D0270E95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6390-13B8-4B60-97E7-A437ACA4A66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FBD4AB-002A-4FF3-B65C-1AA8F2435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7D4D56-3855-41D7-BEF8-2A366D47B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9808-AAAD-478A-9C15-34C8E2D7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1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6CE1B0-B7AE-4C12-8946-F32F32CCB8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A465EF-B55A-47D8-8C54-B2C4E9001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BAACA-25DC-422B-80EF-D98E4614A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6390-13B8-4B60-97E7-A437ACA4A66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00E6D-42E0-431E-8A94-377877E5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7400A-A637-4B8C-8DDE-61AA6D5A3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9808-AAAD-478A-9C15-34C8E2D7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73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7461F-B8F1-4C82-9D1C-5289715E7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B5513-F120-45EE-84AE-F5BB9D1AD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A234E2-F2AD-4F00-9365-78E495BF2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6390-13B8-4B60-97E7-A437ACA4A66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7F571-8B0A-47FC-83B6-C5002BC38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E9191D-299C-4F41-A3F1-C572D3E1A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9808-AAAD-478A-9C15-34C8E2D7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75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0EDC9-504A-45AF-9F71-1C0CFB5E5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908190-68CD-41C8-AB8A-4EDE3F65E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2B7E6-E2DE-47EB-852D-E16907E96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6390-13B8-4B60-97E7-A437ACA4A66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52807-24A8-4194-933B-99C9EDF62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CBB46-EAE6-4836-88D9-AD0EF853E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9808-AAAD-478A-9C15-34C8E2D7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61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A6D3C-0552-4A51-B776-2945141BE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AAC4F-3453-4738-8BAA-E04869C31E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AE40AB-89B5-4595-808D-5C15674E9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4608BF-9932-4CD0-94A8-DC418E7CE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6390-13B8-4B60-97E7-A437ACA4A66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5A41B1-7D39-4A60-971D-9928D05C4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3F5472-B4AE-4A90-93B3-46CD02DFB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9808-AAAD-478A-9C15-34C8E2D7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901D8-0016-4893-A4D6-B229A4E93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4E628F-0A3E-4530-AE28-EA7872E14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0A5A4E-B837-4177-815C-B6BD8CFE5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C829F6-4A15-4102-AAD5-7BEDABD2C9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41C79B-0327-4477-BC99-B7119B5671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08CF94-22B9-4AE5-ACE5-FFD132454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6390-13B8-4B60-97E7-A437ACA4A66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7254AD-D7F9-4312-8AAD-72FB01DA9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DB500E-8CD3-48DA-9D23-B2DD02114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9808-AAAD-478A-9C15-34C8E2D7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604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3AB64-B8B0-4C32-84A4-3783B46B2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99037E-3B31-4E99-878D-5B7E0413D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6390-13B8-4B60-97E7-A437ACA4A66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DD8C20-BFE9-475B-8437-E3CA709B1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22834-4ABC-4260-9807-6472EB18F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9808-AAAD-478A-9C15-34C8E2D7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45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71F68D-EC60-4905-B1BC-FFCA28C84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6390-13B8-4B60-97E7-A437ACA4A66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8B2F36-3018-402C-A264-8793EB6BA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F28C5-D4C0-4D6F-A243-05BCBB480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9808-AAAD-478A-9C15-34C8E2D7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6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FAB0A-C658-4620-B6C1-6AAFD0A7A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75F6A-022C-476F-B046-936C89372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8CE656-E1AA-4EF7-8CBC-50CA79089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73F47-751E-45B3-8C66-F325894E7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6390-13B8-4B60-97E7-A437ACA4A66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664D40-5B7B-4BF8-9917-FD1430452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1B784C-828D-40CE-BBF3-BD1AEA207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9808-AAAD-478A-9C15-34C8E2D7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765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0D777-8C2B-4EA9-A1DE-8F54744F4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5DA59B-121D-490F-80FB-7616589645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6E1A3-B1C4-4EE1-9E2B-4F24A53CE6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DE3EE6-AD6C-4DB3-A970-137990BAC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6390-13B8-4B60-97E7-A437ACA4A66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24976D-5C2F-4356-ACF8-26BEF4296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760C53-F051-456B-ADC3-D4FE478D3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E9808-AAAD-478A-9C15-34C8E2D7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6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E71B-8B2C-4FFD-8AB8-F9BADD97B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FC509B-608B-4BF6-BB52-557100F76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75643-9821-40E0-8BF6-BD307DBD89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26390-13B8-4B60-97E7-A437ACA4A66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2D9DC-4165-49A8-9251-FA50B2008F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64981-4AC1-4574-80BB-4FC73915A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E9808-AAAD-478A-9C15-34C8E2D74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3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8EBE3BA-F2E4-4A7D-9929-F06AC342733B}"/>
              </a:ext>
            </a:extLst>
          </p:cNvPr>
          <p:cNvSpPr/>
          <p:nvPr/>
        </p:nvSpPr>
        <p:spPr>
          <a:xfrm>
            <a:off x="2584862" y="288966"/>
            <a:ext cx="1377538" cy="22246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2FB0C72-2442-494E-81AA-950F98697FEA}"/>
              </a:ext>
            </a:extLst>
          </p:cNvPr>
          <p:cNvSpPr/>
          <p:nvPr/>
        </p:nvSpPr>
        <p:spPr>
          <a:xfrm>
            <a:off x="3204358" y="2311729"/>
            <a:ext cx="138546" cy="15438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08B033A-62CB-44F9-9A26-B1C66448029E}"/>
              </a:ext>
            </a:extLst>
          </p:cNvPr>
          <p:cNvSpPr/>
          <p:nvPr/>
        </p:nvSpPr>
        <p:spPr>
          <a:xfrm>
            <a:off x="2612571" y="324592"/>
            <a:ext cx="1322120" cy="193963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Tablet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E98C5BF-D1E8-4178-B0EE-BC4AC19D0437}"/>
              </a:ext>
            </a:extLst>
          </p:cNvPr>
          <p:cNvSpPr/>
          <p:nvPr/>
        </p:nvSpPr>
        <p:spPr>
          <a:xfrm>
            <a:off x="2719449" y="2311729"/>
            <a:ext cx="484909" cy="20188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USB-C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AD6326C-AC71-4C5E-9F71-C15862C01007}"/>
              </a:ext>
            </a:extLst>
          </p:cNvPr>
          <p:cNvSpPr/>
          <p:nvPr/>
        </p:nvSpPr>
        <p:spPr>
          <a:xfrm>
            <a:off x="5541818" y="1809008"/>
            <a:ext cx="1242951" cy="7046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Amp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D254C14-E069-4AD2-B5DF-EE2E899A6A3A}"/>
              </a:ext>
            </a:extLst>
          </p:cNvPr>
          <p:cNvSpPr/>
          <p:nvPr/>
        </p:nvSpPr>
        <p:spPr>
          <a:xfrm>
            <a:off x="6987407" y="1997033"/>
            <a:ext cx="162297" cy="3364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BF37265-D8D7-4AF0-BF7E-11036B5D09FC}"/>
              </a:ext>
            </a:extLst>
          </p:cNvPr>
          <p:cNvSpPr/>
          <p:nvPr/>
        </p:nvSpPr>
        <p:spPr>
          <a:xfrm>
            <a:off x="7128268" y="1955470"/>
            <a:ext cx="131515" cy="399802"/>
          </a:xfrm>
          <a:custGeom>
            <a:avLst/>
            <a:gdLst>
              <a:gd name="connsiteX0" fmla="*/ 8803 w 131515"/>
              <a:gd name="connsiteY0" fmla="*/ 110836 h 399802"/>
              <a:gd name="connsiteX1" fmla="*/ 131515 w 131515"/>
              <a:gd name="connsiteY1" fmla="*/ 0 h 399802"/>
              <a:gd name="connsiteX2" fmla="*/ 127556 w 131515"/>
              <a:gd name="connsiteY2" fmla="*/ 399802 h 399802"/>
              <a:gd name="connsiteX3" fmla="*/ 8803 w 131515"/>
              <a:gd name="connsiteY3" fmla="*/ 312717 h 399802"/>
              <a:gd name="connsiteX4" fmla="*/ 8803 w 131515"/>
              <a:gd name="connsiteY4" fmla="*/ 110836 h 399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515" h="399802">
                <a:moveTo>
                  <a:pt x="8803" y="110836"/>
                </a:moveTo>
                <a:cubicBezTo>
                  <a:pt x="29255" y="58716"/>
                  <a:pt x="90611" y="36945"/>
                  <a:pt x="131515" y="0"/>
                </a:cubicBezTo>
                <a:cubicBezTo>
                  <a:pt x="130195" y="133267"/>
                  <a:pt x="128876" y="266535"/>
                  <a:pt x="127556" y="399802"/>
                </a:cubicBezTo>
                <a:lnTo>
                  <a:pt x="8803" y="312717"/>
                </a:lnTo>
                <a:cubicBezTo>
                  <a:pt x="10122" y="242784"/>
                  <a:pt x="-11649" y="162956"/>
                  <a:pt x="8803" y="110836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A7974C-13B6-4BDF-9B91-706DE3483219}"/>
              </a:ext>
            </a:extLst>
          </p:cNvPr>
          <p:cNvSpPr txBox="1"/>
          <p:nvPr/>
        </p:nvSpPr>
        <p:spPr>
          <a:xfrm>
            <a:off x="6728705" y="1605930"/>
            <a:ext cx="930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Speaker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BE7CB86-0DD6-47CA-9F05-30D9D60C87DB}"/>
              </a:ext>
            </a:extLst>
          </p:cNvPr>
          <p:cNvCxnSpPr>
            <a:cxnSpLocks/>
          </p:cNvCxnSpPr>
          <p:nvPr/>
        </p:nvCxnSpPr>
        <p:spPr>
          <a:xfrm>
            <a:off x="3962400" y="2054431"/>
            <a:ext cx="13854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1B3AF61-4426-4367-B253-722A078BF452}"/>
              </a:ext>
            </a:extLst>
          </p:cNvPr>
          <p:cNvCxnSpPr>
            <a:cxnSpLocks/>
          </p:cNvCxnSpPr>
          <p:nvPr/>
        </p:nvCxnSpPr>
        <p:spPr>
          <a:xfrm>
            <a:off x="4100945" y="1775361"/>
            <a:ext cx="0" cy="27907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92B277F-0DF4-4DB6-B175-7F87E45F1799}"/>
              </a:ext>
            </a:extLst>
          </p:cNvPr>
          <p:cNvGrpSpPr/>
          <p:nvPr/>
        </p:nvGrpSpPr>
        <p:grpSpPr>
          <a:xfrm>
            <a:off x="3934691" y="1671135"/>
            <a:ext cx="286294" cy="365483"/>
            <a:chOff x="4189839" y="1785589"/>
            <a:chExt cx="286294" cy="365483"/>
          </a:xfrm>
        </p:grpSpPr>
        <p:sp>
          <p:nvSpPr>
            <p:cNvPr id="18" name="Arc 17">
              <a:extLst>
                <a:ext uri="{FF2B5EF4-FFF2-40B4-BE49-F238E27FC236}">
                  <a16:creationId xmlns:a16="http://schemas.microsoft.com/office/drawing/2014/main" id="{71B9908C-66C2-463E-AB73-9A90BDD5FA58}"/>
                </a:ext>
              </a:extLst>
            </p:cNvPr>
            <p:cNvSpPr/>
            <p:nvPr/>
          </p:nvSpPr>
          <p:spPr>
            <a:xfrm rot="1909554">
              <a:off x="4261868" y="1863008"/>
              <a:ext cx="152621" cy="207851"/>
            </a:xfrm>
            <a:prstGeom prst="arc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Arc 18">
              <a:extLst>
                <a:ext uri="{FF2B5EF4-FFF2-40B4-BE49-F238E27FC236}">
                  <a16:creationId xmlns:a16="http://schemas.microsoft.com/office/drawing/2014/main" id="{D06E0379-D9FF-4EE4-B2B7-A5C12DB7CD44}"/>
                </a:ext>
              </a:extLst>
            </p:cNvPr>
            <p:cNvSpPr/>
            <p:nvPr/>
          </p:nvSpPr>
          <p:spPr>
            <a:xfrm rot="1909554">
              <a:off x="4210960" y="1816223"/>
              <a:ext cx="238264" cy="292135"/>
            </a:xfrm>
            <a:prstGeom prst="arc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Arc 19">
              <a:extLst>
                <a:ext uri="{FF2B5EF4-FFF2-40B4-BE49-F238E27FC236}">
                  <a16:creationId xmlns:a16="http://schemas.microsoft.com/office/drawing/2014/main" id="{DBFFB33B-B49C-455E-BDEA-6A342FCA1DB7}"/>
                </a:ext>
              </a:extLst>
            </p:cNvPr>
            <p:cNvSpPr/>
            <p:nvPr/>
          </p:nvSpPr>
          <p:spPr>
            <a:xfrm rot="1909554">
              <a:off x="4189839" y="1785589"/>
              <a:ext cx="286294" cy="365483"/>
            </a:xfrm>
            <a:prstGeom prst="arc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0DC48A7-3BBB-4B7B-8F4F-0C90CA5398FF}"/>
              </a:ext>
            </a:extLst>
          </p:cNvPr>
          <p:cNvCxnSpPr>
            <a:cxnSpLocks/>
          </p:cNvCxnSpPr>
          <p:nvPr/>
        </p:nvCxnSpPr>
        <p:spPr>
          <a:xfrm flipH="1">
            <a:off x="5417983" y="2047026"/>
            <a:ext cx="13854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609ADAC-9F28-4B9D-B9C0-A97590B77737}"/>
              </a:ext>
            </a:extLst>
          </p:cNvPr>
          <p:cNvCxnSpPr>
            <a:cxnSpLocks/>
          </p:cNvCxnSpPr>
          <p:nvPr/>
        </p:nvCxnSpPr>
        <p:spPr>
          <a:xfrm flipH="1">
            <a:off x="5417983" y="1767956"/>
            <a:ext cx="0" cy="27907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0A82BB9-130C-4175-AAB9-E27F734F9C9E}"/>
              </a:ext>
            </a:extLst>
          </p:cNvPr>
          <p:cNvGrpSpPr/>
          <p:nvPr/>
        </p:nvGrpSpPr>
        <p:grpSpPr>
          <a:xfrm flipH="1">
            <a:off x="5251729" y="1663730"/>
            <a:ext cx="286294" cy="365483"/>
            <a:chOff x="4189839" y="1785589"/>
            <a:chExt cx="286294" cy="365483"/>
          </a:xfrm>
        </p:grpSpPr>
        <p:sp>
          <p:nvSpPr>
            <p:cNvPr id="25" name="Arc 24">
              <a:extLst>
                <a:ext uri="{FF2B5EF4-FFF2-40B4-BE49-F238E27FC236}">
                  <a16:creationId xmlns:a16="http://schemas.microsoft.com/office/drawing/2014/main" id="{5631AB5B-2F25-4ABA-919E-B92FA45F5661}"/>
                </a:ext>
              </a:extLst>
            </p:cNvPr>
            <p:cNvSpPr/>
            <p:nvPr/>
          </p:nvSpPr>
          <p:spPr>
            <a:xfrm rot="1909554">
              <a:off x="4261868" y="1863008"/>
              <a:ext cx="152621" cy="207851"/>
            </a:xfrm>
            <a:prstGeom prst="arc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>
              <a:extLst>
                <a:ext uri="{FF2B5EF4-FFF2-40B4-BE49-F238E27FC236}">
                  <a16:creationId xmlns:a16="http://schemas.microsoft.com/office/drawing/2014/main" id="{D30FDBA1-A661-4427-8D37-3DD087F066A9}"/>
                </a:ext>
              </a:extLst>
            </p:cNvPr>
            <p:cNvSpPr/>
            <p:nvPr/>
          </p:nvSpPr>
          <p:spPr>
            <a:xfrm rot="1909554">
              <a:off x="4210960" y="1816223"/>
              <a:ext cx="238264" cy="292135"/>
            </a:xfrm>
            <a:prstGeom prst="arc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Arc 26">
              <a:extLst>
                <a:ext uri="{FF2B5EF4-FFF2-40B4-BE49-F238E27FC236}">
                  <a16:creationId xmlns:a16="http://schemas.microsoft.com/office/drawing/2014/main" id="{CDC76290-6133-4EB2-B40D-AAD4011D3624}"/>
                </a:ext>
              </a:extLst>
            </p:cNvPr>
            <p:cNvSpPr/>
            <p:nvPr/>
          </p:nvSpPr>
          <p:spPr>
            <a:xfrm rot="1909554">
              <a:off x="4189839" y="1785589"/>
              <a:ext cx="286294" cy="365483"/>
            </a:xfrm>
            <a:prstGeom prst="arc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50F79FDA-C2CB-4788-A21C-C8345DA0B80F}"/>
              </a:ext>
            </a:extLst>
          </p:cNvPr>
          <p:cNvSpPr txBox="1"/>
          <p:nvPr/>
        </p:nvSpPr>
        <p:spPr>
          <a:xfrm>
            <a:off x="4978182" y="1398623"/>
            <a:ext cx="866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BLE+BT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D0D4EFA-97D5-4E58-80F6-F5543A236548}"/>
              </a:ext>
            </a:extLst>
          </p:cNvPr>
          <p:cNvCxnSpPr>
            <a:stCxn id="8" idx="3"/>
            <a:endCxn id="9" idx="1"/>
          </p:cNvCxnSpPr>
          <p:nvPr/>
        </p:nvCxnSpPr>
        <p:spPr>
          <a:xfrm>
            <a:off x="6784769" y="2161309"/>
            <a:ext cx="202638" cy="395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E273ADAA-38CF-4A9A-94B1-E959FEB21BE3}"/>
              </a:ext>
            </a:extLst>
          </p:cNvPr>
          <p:cNvSpPr/>
          <p:nvPr/>
        </p:nvSpPr>
        <p:spPr>
          <a:xfrm>
            <a:off x="5612869" y="2313416"/>
            <a:ext cx="484909" cy="20188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USB-C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A6291B1D-AEC3-41E3-9F13-4B0C385E9D81}"/>
              </a:ext>
            </a:extLst>
          </p:cNvPr>
          <p:cNvSpPr/>
          <p:nvPr/>
        </p:nvSpPr>
        <p:spPr>
          <a:xfrm>
            <a:off x="3962400" y="3953435"/>
            <a:ext cx="1344706" cy="6140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1B9E7E71-2491-4734-A67E-AA07189460C0}"/>
              </a:ext>
            </a:extLst>
          </p:cNvPr>
          <p:cNvSpPr/>
          <p:nvPr/>
        </p:nvSpPr>
        <p:spPr>
          <a:xfrm>
            <a:off x="4427226" y="4365636"/>
            <a:ext cx="484909" cy="20188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USB-C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E83D6651-B7B4-48CC-B5B7-9AAAFBCD714D}"/>
              </a:ext>
            </a:extLst>
          </p:cNvPr>
          <p:cNvSpPr/>
          <p:nvPr/>
        </p:nvSpPr>
        <p:spPr>
          <a:xfrm>
            <a:off x="4734088" y="3956927"/>
            <a:ext cx="484909" cy="20188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USB-C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1F610594-3B26-457C-9DD3-91A68E194384}"/>
              </a:ext>
            </a:extLst>
          </p:cNvPr>
          <p:cNvSpPr/>
          <p:nvPr/>
        </p:nvSpPr>
        <p:spPr>
          <a:xfrm>
            <a:off x="4074944" y="3953435"/>
            <a:ext cx="484909" cy="20188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USB-C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8B67C82-31AA-43C5-9844-11665F97AD84}"/>
              </a:ext>
            </a:extLst>
          </p:cNvPr>
          <p:cNvGrpSpPr/>
          <p:nvPr/>
        </p:nvGrpSpPr>
        <p:grpSpPr>
          <a:xfrm>
            <a:off x="2719449" y="5282199"/>
            <a:ext cx="398930" cy="497541"/>
            <a:chOff x="3406588" y="5056094"/>
            <a:chExt cx="398930" cy="497541"/>
          </a:xfrm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39EE11D2-CBC8-44B6-AC75-9FAC9CF2CF50}"/>
                </a:ext>
              </a:extLst>
            </p:cNvPr>
            <p:cNvSpPr/>
            <p:nvPr/>
          </p:nvSpPr>
          <p:spPr>
            <a:xfrm>
              <a:off x="3541059" y="5056094"/>
              <a:ext cx="264459" cy="49754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545C3C5E-710C-432B-9600-5A7E8D9EBAC4}"/>
                </a:ext>
              </a:extLst>
            </p:cNvPr>
            <p:cNvSpPr/>
            <p:nvPr/>
          </p:nvSpPr>
          <p:spPr>
            <a:xfrm>
              <a:off x="3617259" y="5365823"/>
              <a:ext cx="112058" cy="45719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E4485F6-D67C-4CB9-94F8-F1989FBBA84D}"/>
                </a:ext>
              </a:extLst>
            </p:cNvPr>
            <p:cNvCxnSpPr/>
            <p:nvPr/>
          </p:nvCxnSpPr>
          <p:spPr>
            <a:xfrm>
              <a:off x="3406588" y="5136776"/>
              <a:ext cx="134471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613B1BA-9B69-49E3-9B1D-20CFD29CA95D}"/>
                </a:ext>
              </a:extLst>
            </p:cNvPr>
            <p:cNvCxnSpPr/>
            <p:nvPr/>
          </p:nvCxnSpPr>
          <p:spPr>
            <a:xfrm>
              <a:off x="3406588" y="5177118"/>
              <a:ext cx="134471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15B249EE-7ECF-4799-8276-CE1FD9FA4A7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28647" y="5252070"/>
            <a:ext cx="400058" cy="611854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62C225B1-80D1-40CE-A411-231FDD37765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5307472" y="5304864"/>
            <a:ext cx="610794" cy="457808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68AF22CF-3FD1-437A-9552-CD648C6DF05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4024" y="5105622"/>
            <a:ext cx="1481045" cy="896026"/>
          </a:xfrm>
          <a:prstGeom prst="rect">
            <a:avLst/>
          </a:prstGeom>
        </p:spPr>
      </p:pic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C1AAC52B-B8B5-4F11-AECE-B2AD89ADF95A}"/>
              </a:ext>
            </a:extLst>
          </p:cNvPr>
          <p:cNvSpPr/>
          <p:nvPr/>
        </p:nvSpPr>
        <p:spPr>
          <a:xfrm>
            <a:off x="2947513" y="2532529"/>
            <a:ext cx="1392247" cy="1454407"/>
          </a:xfrm>
          <a:custGeom>
            <a:avLst/>
            <a:gdLst>
              <a:gd name="connsiteX0" fmla="*/ 15322 w 1392247"/>
              <a:gd name="connsiteY0" fmla="*/ 0 h 1454407"/>
              <a:gd name="connsiteX1" fmla="*/ 37734 w 1392247"/>
              <a:gd name="connsiteY1" fmla="*/ 475130 h 1454407"/>
              <a:gd name="connsiteX2" fmla="*/ 342534 w 1392247"/>
              <a:gd name="connsiteY2" fmla="*/ 784412 h 1454407"/>
              <a:gd name="connsiteX3" fmla="*/ 889381 w 1392247"/>
              <a:gd name="connsiteY3" fmla="*/ 860612 h 1454407"/>
              <a:gd name="connsiteX4" fmla="*/ 1297275 w 1392247"/>
              <a:gd name="connsiteY4" fmla="*/ 986118 h 1454407"/>
              <a:gd name="connsiteX5" fmla="*/ 1382440 w 1392247"/>
              <a:gd name="connsiteY5" fmla="*/ 1411942 h 1454407"/>
              <a:gd name="connsiteX6" fmla="*/ 1386922 w 1392247"/>
              <a:gd name="connsiteY6" fmla="*/ 1416424 h 1454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92247" h="1454407">
                <a:moveTo>
                  <a:pt x="15322" y="0"/>
                </a:moveTo>
                <a:cubicBezTo>
                  <a:pt x="-740" y="172197"/>
                  <a:pt x="-16801" y="344395"/>
                  <a:pt x="37734" y="475130"/>
                </a:cubicBezTo>
                <a:cubicBezTo>
                  <a:pt x="92269" y="605865"/>
                  <a:pt x="200593" y="720165"/>
                  <a:pt x="342534" y="784412"/>
                </a:cubicBezTo>
                <a:cubicBezTo>
                  <a:pt x="484475" y="848659"/>
                  <a:pt x="730258" y="826994"/>
                  <a:pt x="889381" y="860612"/>
                </a:cubicBezTo>
                <a:cubicBezTo>
                  <a:pt x="1048505" y="894230"/>
                  <a:pt x="1215099" y="894230"/>
                  <a:pt x="1297275" y="986118"/>
                </a:cubicBezTo>
                <a:cubicBezTo>
                  <a:pt x="1379451" y="1078006"/>
                  <a:pt x="1367499" y="1340224"/>
                  <a:pt x="1382440" y="1411942"/>
                </a:cubicBezTo>
                <a:cubicBezTo>
                  <a:pt x="1397381" y="1483660"/>
                  <a:pt x="1392151" y="1450042"/>
                  <a:pt x="1386922" y="141642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D2EDF8BF-3CB6-4247-BB14-DA15A8F3CA0D}"/>
              </a:ext>
            </a:extLst>
          </p:cNvPr>
          <p:cNvSpPr/>
          <p:nvPr/>
        </p:nvSpPr>
        <p:spPr>
          <a:xfrm>
            <a:off x="4965767" y="2487896"/>
            <a:ext cx="924894" cy="1470022"/>
          </a:xfrm>
          <a:custGeom>
            <a:avLst/>
            <a:gdLst>
              <a:gd name="connsiteX0" fmla="*/ 9645 w 924894"/>
              <a:gd name="connsiteY0" fmla="*/ 1470022 h 1470022"/>
              <a:gd name="connsiteX1" fmla="*/ 5162 w 924894"/>
              <a:gd name="connsiteY1" fmla="*/ 1241422 h 1470022"/>
              <a:gd name="connsiteX2" fmla="*/ 72398 w 924894"/>
              <a:gd name="connsiteY2" fmla="*/ 999375 h 1470022"/>
              <a:gd name="connsiteX3" fmla="*/ 614762 w 924894"/>
              <a:gd name="connsiteY3" fmla="*/ 613892 h 1470022"/>
              <a:gd name="connsiteX4" fmla="*/ 892668 w 924894"/>
              <a:gd name="connsiteY4" fmla="*/ 237375 h 1470022"/>
              <a:gd name="connsiteX5" fmla="*/ 919562 w 924894"/>
              <a:gd name="connsiteY5" fmla="*/ 22222 h 1470022"/>
              <a:gd name="connsiteX6" fmla="*/ 897151 w 924894"/>
              <a:gd name="connsiteY6" fmla="*/ 17739 h 1470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4894" h="1470022">
                <a:moveTo>
                  <a:pt x="9645" y="1470022"/>
                </a:moveTo>
                <a:cubicBezTo>
                  <a:pt x="2174" y="1394942"/>
                  <a:pt x="-5297" y="1319863"/>
                  <a:pt x="5162" y="1241422"/>
                </a:cubicBezTo>
                <a:cubicBezTo>
                  <a:pt x="15621" y="1162981"/>
                  <a:pt x="-29202" y="1103963"/>
                  <a:pt x="72398" y="999375"/>
                </a:cubicBezTo>
                <a:cubicBezTo>
                  <a:pt x="173998" y="894787"/>
                  <a:pt x="478050" y="740892"/>
                  <a:pt x="614762" y="613892"/>
                </a:cubicBezTo>
                <a:cubicBezTo>
                  <a:pt x="751474" y="486892"/>
                  <a:pt x="841868" y="335987"/>
                  <a:pt x="892668" y="237375"/>
                </a:cubicBezTo>
                <a:cubicBezTo>
                  <a:pt x="943468" y="138763"/>
                  <a:pt x="918815" y="58828"/>
                  <a:pt x="919562" y="22222"/>
                </a:cubicBezTo>
                <a:cubicBezTo>
                  <a:pt x="920309" y="-14384"/>
                  <a:pt x="908730" y="1677"/>
                  <a:pt x="897151" y="1773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C080E5D-AB3D-42DB-8551-7E16A72610D5}"/>
              </a:ext>
            </a:extLst>
          </p:cNvPr>
          <p:cNvSpPr txBox="1"/>
          <p:nvPr/>
        </p:nvSpPr>
        <p:spPr>
          <a:xfrm>
            <a:off x="2526055" y="5770553"/>
            <a:ext cx="1519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USB-C charger</a:t>
            </a: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55B3BAA0-E5EB-414A-95BF-98A8F3B7BB55}"/>
              </a:ext>
            </a:extLst>
          </p:cNvPr>
          <p:cNvSpPr/>
          <p:nvPr/>
        </p:nvSpPr>
        <p:spPr>
          <a:xfrm>
            <a:off x="3030071" y="4528043"/>
            <a:ext cx="1679388" cy="1102917"/>
          </a:xfrm>
          <a:custGeom>
            <a:avLst/>
            <a:gdLst>
              <a:gd name="connsiteX0" fmla="*/ 0 w 1679388"/>
              <a:gd name="connsiteY0" fmla="*/ 1097310 h 1102917"/>
              <a:gd name="connsiteX1" fmla="*/ 389964 w 1679388"/>
              <a:gd name="connsiteY1" fmla="*/ 1097310 h 1102917"/>
              <a:gd name="connsiteX2" fmla="*/ 569258 w 1679388"/>
              <a:gd name="connsiteY2" fmla="*/ 1039039 h 1102917"/>
              <a:gd name="connsiteX3" fmla="*/ 802341 w 1679388"/>
              <a:gd name="connsiteY3" fmla="*/ 671486 h 1102917"/>
              <a:gd name="connsiteX4" fmla="*/ 1210235 w 1679388"/>
              <a:gd name="connsiteY4" fmla="*/ 478745 h 1102917"/>
              <a:gd name="connsiteX5" fmla="*/ 1456764 w 1679388"/>
              <a:gd name="connsiteY5" fmla="*/ 380133 h 1102917"/>
              <a:gd name="connsiteX6" fmla="*/ 1636058 w 1679388"/>
              <a:gd name="connsiteY6" fmla="*/ 160498 h 1102917"/>
              <a:gd name="connsiteX7" fmla="*/ 1676400 w 1679388"/>
              <a:gd name="connsiteY7" fmla="*/ 12581 h 1102917"/>
              <a:gd name="connsiteX8" fmla="*/ 1676400 w 1679388"/>
              <a:gd name="connsiteY8" fmla="*/ 8098 h 1102917"/>
              <a:gd name="connsiteX9" fmla="*/ 1676400 w 1679388"/>
              <a:gd name="connsiteY9" fmla="*/ 8098 h 1102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9388" h="1102917">
                <a:moveTo>
                  <a:pt x="0" y="1097310"/>
                </a:moveTo>
                <a:cubicBezTo>
                  <a:pt x="147544" y="1102166"/>
                  <a:pt x="295088" y="1107022"/>
                  <a:pt x="389964" y="1097310"/>
                </a:cubicBezTo>
                <a:cubicBezTo>
                  <a:pt x="484840" y="1087598"/>
                  <a:pt x="500529" y="1110010"/>
                  <a:pt x="569258" y="1039039"/>
                </a:cubicBezTo>
                <a:cubicBezTo>
                  <a:pt x="637987" y="968068"/>
                  <a:pt x="695512" y="764868"/>
                  <a:pt x="802341" y="671486"/>
                </a:cubicBezTo>
                <a:cubicBezTo>
                  <a:pt x="909170" y="578104"/>
                  <a:pt x="1101165" y="527304"/>
                  <a:pt x="1210235" y="478745"/>
                </a:cubicBezTo>
                <a:cubicBezTo>
                  <a:pt x="1319306" y="430186"/>
                  <a:pt x="1385793" y="433174"/>
                  <a:pt x="1456764" y="380133"/>
                </a:cubicBezTo>
                <a:cubicBezTo>
                  <a:pt x="1527735" y="327092"/>
                  <a:pt x="1599452" y="221757"/>
                  <a:pt x="1636058" y="160498"/>
                </a:cubicBezTo>
                <a:cubicBezTo>
                  <a:pt x="1672664" y="99239"/>
                  <a:pt x="1676400" y="12581"/>
                  <a:pt x="1676400" y="12581"/>
                </a:cubicBezTo>
                <a:cubicBezTo>
                  <a:pt x="1683124" y="-12819"/>
                  <a:pt x="1676400" y="8098"/>
                  <a:pt x="1676400" y="8098"/>
                </a:cubicBezTo>
                <a:lnTo>
                  <a:pt x="1676400" y="809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B06A002A-831A-4F34-B579-725E7A2D4599}"/>
              </a:ext>
            </a:extLst>
          </p:cNvPr>
          <p:cNvSpPr/>
          <p:nvPr/>
        </p:nvSpPr>
        <p:spPr>
          <a:xfrm>
            <a:off x="4702806" y="4567518"/>
            <a:ext cx="3159241" cy="658906"/>
          </a:xfrm>
          <a:custGeom>
            <a:avLst/>
            <a:gdLst>
              <a:gd name="connsiteX0" fmla="*/ 3665 w 3159241"/>
              <a:gd name="connsiteY0" fmla="*/ 0 h 658906"/>
              <a:gd name="connsiteX1" fmla="*/ 30559 w 3159241"/>
              <a:gd name="connsiteY1" fmla="*/ 156882 h 658906"/>
              <a:gd name="connsiteX2" fmla="*/ 227782 w 3159241"/>
              <a:gd name="connsiteY2" fmla="*/ 363070 h 658906"/>
              <a:gd name="connsiteX3" fmla="*/ 846347 w 3159241"/>
              <a:gd name="connsiteY3" fmla="*/ 470647 h 658906"/>
              <a:gd name="connsiteX4" fmla="*/ 2070029 w 3159241"/>
              <a:gd name="connsiteY4" fmla="*/ 452717 h 658906"/>
              <a:gd name="connsiteX5" fmla="*/ 2567570 w 3159241"/>
              <a:gd name="connsiteY5" fmla="*/ 372035 h 658906"/>
              <a:gd name="connsiteX6" fmla="*/ 2912712 w 3159241"/>
              <a:gd name="connsiteY6" fmla="*/ 367553 h 658906"/>
              <a:gd name="connsiteX7" fmla="*/ 3087523 w 3159241"/>
              <a:gd name="connsiteY7" fmla="*/ 452717 h 658906"/>
              <a:gd name="connsiteX8" fmla="*/ 3159241 w 3159241"/>
              <a:gd name="connsiteY8" fmla="*/ 658906 h 658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59241" h="658906">
                <a:moveTo>
                  <a:pt x="3665" y="0"/>
                </a:moveTo>
                <a:cubicBezTo>
                  <a:pt x="-1565" y="48185"/>
                  <a:pt x="-6794" y="96370"/>
                  <a:pt x="30559" y="156882"/>
                </a:cubicBezTo>
                <a:cubicBezTo>
                  <a:pt x="67912" y="217394"/>
                  <a:pt x="91817" y="310776"/>
                  <a:pt x="227782" y="363070"/>
                </a:cubicBezTo>
                <a:cubicBezTo>
                  <a:pt x="363747" y="415364"/>
                  <a:pt x="539306" y="455706"/>
                  <a:pt x="846347" y="470647"/>
                </a:cubicBezTo>
                <a:cubicBezTo>
                  <a:pt x="1153388" y="485588"/>
                  <a:pt x="1783159" y="469152"/>
                  <a:pt x="2070029" y="452717"/>
                </a:cubicBezTo>
                <a:cubicBezTo>
                  <a:pt x="2356900" y="436282"/>
                  <a:pt x="2427123" y="386229"/>
                  <a:pt x="2567570" y="372035"/>
                </a:cubicBezTo>
                <a:cubicBezTo>
                  <a:pt x="2708017" y="357841"/>
                  <a:pt x="2826053" y="354106"/>
                  <a:pt x="2912712" y="367553"/>
                </a:cubicBezTo>
                <a:cubicBezTo>
                  <a:pt x="2999371" y="381000"/>
                  <a:pt x="3046435" y="404158"/>
                  <a:pt x="3087523" y="452717"/>
                </a:cubicBezTo>
                <a:cubicBezTo>
                  <a:pt x="3128611" y="501276"/>
                  <a:pt x="3143926" y="580091"/>
                  <a:pt x="3159241" y="65890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7F014AA7-97D0-4C7E-A475-C5017F10E741}"/>
              </a:ext>
            </a:extLst>
          </p:cNvPr>
          <p:cNvSpPr/>
          <p:nvPr/>
        </p:nvSpPr>
        <p:spPr>
          <a:xfrm>
            <a:off x="6373906" y="5038165"/>
            <a:ext cx="148764" cy="228600"/>
          </a:xfrm>
          <a:custGeom>
            <a:avLst/>
            <a:gdLst>
              <a:gd name="connsiteX0" fmla="*/ 147918 w 148764"/>
              <a:gd name="connsiteY0" fmla="*/ 228600 h 228600"/>
              <a:gd name="connsiteX1" fmla="*/ 143435 w 148764"/>
              <a:gd name="connsiteY1" fmla="*/ 125506 h 228600"/>
              <a:gd name="connsiteX2" fmla="*/ 107576 w 148764"/>
              <a:gd name="connsiteY2" fmla="*/ 49306 h 228600"/>
              <a:gd name="connsiteX3" fmla="*/ 0 w 148764"/>
              <a:gd name="connsiteY3" fmla="*/ 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764" h="228600">
                <a:moveTo>
                  <a:pt x="147918" y="228600"/>
                </a:moveTo>
                <a:cubicBezTo>
                  <a:pt x="149038" y="191994"/>
                  <a:pt x="150159" y="155388"/>
                  <a:pt x="143435" y="125506"/>
                </a:cubicBezTo>
                <a:cubicBezTo>
                  <a:pt x="136711" y="95624"/>
                  <a:pt x="131482" y="70224"/>
                  <a:pt x="107576" y="49306"/>
                </a:cubicBezTo>
                <a:cubicBezTo>
                  <a:pt x="83670" y="28388"/>
                  <a:pt x="41835" y="14194"/>
                  <a:pt x="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89E8D18C-1F53-48A4-A37C-FBF314B8BCAC}"/>
              </a:ext>
            </a:extLst>
          </p:cNvPr>
          <p:cNvSpPr/>
          <p:nvPr/>
        </p:nvSpPr>
        <p:spPr>
          <a:xfrm>
            <a:off x="4997824" y="4953000"/>
            <a:ext cx="327211" cy="851795"/>
          </a:xfrm>
          <a:custGeom>
            <a:avLst/>
            <a:gdLst>
              <a:gd name="connsiteX0" fmla="*/ 327211 w 327211"/>
              <a:gd name="connsiteY0" fmla="*/ 806824 h 851795"/>
              <a:gd name="connsiteX1" fmla="*/ 197223 w 327211"/>
              <a:gd name="connsiteY1" fmla="*/ 851647 h 851795"/>
              <a:gd name="connsiteX2" fmla="*/ 80682 w 327211"/>
              <a:gd name="connsiteY2" fmla="*/ 793376 h 851795"/>
              <a:gd name="connsiteX3" fmla="*/ 85164 w 327211"/>
              <a:gd name="connsiteY3" fmla="*/ 493059 h 851795"/>
              <a:gd name="connsiteX4" fmla="*/ 179294 w 327211"/>
              <a:gd name="connsiteY4" fmla="*/ 224118 h 851795"/>
              <a:gd name="connsiteX5" fmla="*/ 103094 w 327211"/>
              <a:gd name="connsiteY5" fmla="*/ 58271 h 851795"/>
              <a:gd name="connsiteX6" fmla="*/ 0 w 327211"/>
              <a:gd name="connsiteY6" fmla="*/ 0 h 851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7211" h="851795">
                <a:moveTo>
                  <a:pt x="327211" y="806824"/>
                </a:moveTo>
                <a:cubicBezTo>
                  <a:pt x="282761" y="830356"/>
                  <a:pt x="238311" y="853888"/>
                  <a:pt x="197223" y="851647"/>
                </a:cubicBezTo>
                <a:cubicBezTo>
                  <a:pt x="156135" y="849406"/>
                  <a:pt x="99358" y="853141"/>
                  <a:pt x="80682" y="793376"/>
                </a:cubicBezTo>
                <a:cubicBezTo>
                  <a:pt x="62006" y="733611"/>
                  <a:pt x="68729" y="587935"/>
                  <a:pt x="85164" y="493059"/>
                </a:cubicBezTo>
                <a:cubicBezTo>
                  <a:pt x="101599" y="398183"/>
                  <a:pt x="176306" y="296582"/>
                  <a:pt x="179294" y="224118"/>
                </a:cubicBezTo>
                <a:cubicBezTo>
                  <a:pt x="182282" y="151654"/>
                  <a:pt x="132976" y="95624"/>
                  <a:pt x="103094" y="58271"/>
                </a:cubicBezTo>
                <a:cubicBezTo>
                  <a:pt x="73212" y="20918"/>
                  <a:pt x="36606" y="10459"/>
                  <a:pt x="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F59A7B-47E5-49A9-95DE-F31CCF3D7DD5}"/>
              </a:ext>
            </a:extLst>
          </p:cNvPr>
          <p:cNvSpPr txBox="1"/>
          <p:nvPr/>
        </p:nvSpPr>
        <p:spPr>
          <a:xfrm>
            <a:off x="5942003" y="5346303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6E4F76B-23EB-46C8-8AEA-CB15703F9431}"/>
              </a:ext>
            </a:extLst>
          </p:cNvPr>
          <p:cNvSpPr txBox="1"/>
          <p:nvPr/>
        </p:nvSpPr>
        <p:spPr>
          <a:xfrm>
            <a:off x="6796383" y="536050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329A642-F331-4A68-A994-BF44CB0C3ACE}"/>
              </a:ext>
            </a:extLst>
          </p:cNvPr>
          <p:cNvSpPr txBox="1"/>
          <p:nvPr/>
        </p:nvSpPr>
        <p:spPr>
          <a:xfrm>
            <a:off x="4159917" y="5266765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0E760DB-02D9-435A-B471-A3DAE84F1C63}"/>
              </a:ext>
            </a:extLst>
          </p:cNvPr>
          <p:cNvSpPr txBox="1"/>
          <p:nvPr/>
        </p:nvSpPr>
        <p:spPr>
          <a:xfrm>
            <a:off x="1103479" y="3054717"/>
            <a:ext cx="19642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USB-C enumerated</a:t>
            </a:r>
          </a:p>
          <a:p>
            <a:r>
              <a:rPr lang="en-US" dirty="0"/>
              <a:t>up to 20V or 45W 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381D55A-26AC-4526-B7C5-5509DED62313}"/>
              </a:ext>
            </a:extLst>
          </p:cNvPr>
          <p:cNvSpPr txBox="1"/>
          <p:nvPr/>
        </p:nvSpPr>
        <p:spPr>
          <a:xfrm>
            <a:off x="5583585" y="303600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5V 1A</a:t>
            </a: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E4C85E8D-C2D5-4D01-883F-439816F2F1CA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0388" y="5249090"/>
            <a:ext cx="1165322" cy="493943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0D366C6F-B979-4ACA-BA22-69D9BCCAEDF8}"/>
              </a:ext>
            </a:extLst>
          </p:cNvPr>
          <p:cNvSpPr txBox="1"/>
          <p:nvPr/>
        </p:nvSpPr>
        <p:spPr>
          <a:xfrm>
            <a:off x="8753744" y="536050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</a:t>
            </a:r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CC64D5C6-112C-4D2C-AB88-A7349BEF6978}"/>
              </a:ext>
            </a:extLst>
          </p:cNvPr>
          <p:cNvSpPr/>
          <p:nvPr/>
        </p:nvSpPr>
        <p:spPr>
          <a:xfrm>
            <a:off x="7216588" y="4768594"/>
            <a:ext cx="1945341" cy="758147"/>
          </a:xfrm>
          <a:custGeom>
            <a:avLst/>
            <a:gdLst>
              <a:gd name="connsiteX0" fmla="*/ 0 w 1945341"/>
              <a:gd name="connsiteY0" fmla="*/ 184406 h 758147"/>
              <a:gd name="connsiteX1" fmla="*/ 1017494 w 1945341"/>
              <a:gd name="connsiteY1" fmla="*/ 9594 h 758147"/>
              <a:gd name="connsiteX2" fmla="*/ 1465730 w 1945341"/>
              <a:gd name="connsiteY2" fmla="*/ 40971 h 758147"/>
              <a:gd name="connsiteX3" fmla="*/ 1721224 w 1945341"/>
              <a:gd name="connsiteY3" fmla="*/ 193371 h 758147"/>
              <a:gd name="connsiteX4" fmla="*/ 1945341 w 1945341"/>
              <a:gd name="connsiteY4" fmla="*/ 758147 h 758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5341" h="758147">
                <a:moveTo>
                  <a:pt x="0" y="184406"/>
                </a:moveTo>
                <a:cubicBezTo>
                  <a:pt x="386603" y="108953"/>
                  <a:pt x="773206" y="33500"/>
                  <a:pt x="1017494" y="9594"/>
                </a:cubicBezTo>
                <a:cubicBezTo>
                  <a:pt x="1261782" y="-14312"/>
                  <a:pt x="1348442" y="10342"/>
                  <a:pt x="1465730" y="40971"/>
                </a:cubicBezTo>
                <a:cubicBezTo>
                  <a:pt x="1583018" y="71600"/>
                  <a:pt x="1641289" y="73842"/>
                  <a:pt x="1721224" y="193371"/>
                </a:cubicBezTo>
                <a:cubicBezTo>
                  <a:pt x="1801159" y="312900"/>
                  <a:pt x="1873250" y="535523"/>
                  <a:pt x="1945341" y="75814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06444BEA-1D39-4E14-B249-07250288F2F5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0031" y="2308457"/>
            <a:ext cx="289881" cy="501253"/>
          </a:xfrm>
          <a:prstGeom prst="rect">
            <a:avLst/>
          </a:prstGeom>
        </p:spPr>
      </p:pic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4F9808BC-ECFD-4F7D-A3F8-2F73790066FA}"/>
              </a:ext>
            </a:extLst>
          </p:cNvPr>
          <p:cNvCxnSpPr>
            <a:cxnSpLocks/>
            <a:stCxn id="62" idx="0"/>
          </p:cNvCxnSpPr>
          <p:nvPr/>
        </p:nvCxnSpPr>
        <p:spPr>
          <a:xfrm>
            <a:off x="5264972" y="2308457"/>
            <a:ext cx="27684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D36F060D-1DC6-4613-8AA5-9E7E02FE1AF2}"/>
              </a:ext>
            </a:extLst>
          </p:cNvPr>
          <p:cNvSpPr txBox="1"/>
          <p:nvPr/>
        </p:nvSpPr>
        <p:spPr>
          <a:xfrm>
            <a:off x="2479757" y="4911947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60W</a:t>
            </a:r>
          </a:p>
        </p:txBody>
      </p:sp>
    </p:spTree>
    <p:extLst>
      <p:ext uri="{BB962C8B-B14F-4D97-AF65-F5344CB8AC3E}">
        <p14:creationId xmlns:p14="http://schemas.microsoft.com/office/powerpoint/2010/main" val="47559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27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Leszko</dc:creator>
  <cp:lastModifiedBy>George Leszko</cp:lastModifiedBy>
  <cp:revision>12</cp:revision>
  <dcterms:created xsi:type="dcterms:W3CDTF">2019-10-21T13:30:52Z</dcterms:created>
  <dcterms:modified xsi:type="dcterms:W3CDTF">2019-11-05T20:20:28Z</dcterms:modified>
</cp:coreProperties>
</file>