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8E3727-75C7-4023-B3E5-B4BE3443A0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D9F746C-15DF-4B03-90BB-2F01231D04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1B13251-6B67-4107-B32C-E63FFFBB1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7857-BB9A-4F1D-96F6-1E2AF0F4C315}" type="datetimeFigureOut">
              <a:rPr kumimoji="1" lang="ja-JP" altLang="en-US" smtClean="0"/>
              <a:t>2021/12/23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8A7662-99C7-460B-AF05-125F7D375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9F751D-FFF9-49A2-A619-23905C808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E6A92-39DF-493D-ADAB-C735C72E4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397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1DCFD7-3715-40C9-A45D-DE3C15F01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56B9CA1-8DF0-49FF-AAE7-E28ADF836E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874B0C7-F52C-4207-85DB-A5C2D3414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7857-BB9A-4F1D-96F6-1E2AF0F4C315}" type="datetimeFigureOut">
              <a:rPr kumimoji="1" lang="ja-JP" altLang="en-US" smtClean="0"/>
              <a:t>2021/12/23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BB6E7DE-3717-4672-94E3-3D1130449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07AEF9D-6E04-42ED-A88E-B3EB7F70E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E6A92-39DF-493D-ADAB-C735C72E4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0059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F9360F5-4FBC-4FED-B935-9456A1BE30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49E78BD-F967-4ECF-90BF-F453233457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DF26691-4261-4CA4-8754-8C52A265D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7857-BB9A-4F1D-96F6-1E2AF0F4C315}" type="datetimeFigureOut">
              <a:rPr kumimoji="1" lang="ja-JP" altLang="en-US" smtClean="0"/>
              <a:t>2021/12/23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31BE64-593B-4B2D-A878-4B5C54450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10F5087-45BA-4A0D-AEA3-EBA4981AF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E6A92-39DF-493D-ADAB-C735C72E4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4471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A854C6-72CA-4EEE-A344-55A6212BB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ABDC15C-3AD6-42BD-941A-4F816A568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E6FF2A-7F56-415C-BEB8-79B7E47CD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7857-BB9A-4F1D-96F6-1E2AF0F4C315}" type="datetimeFigureOut">
              <a:rPr kumimoji="1" lang="ja-JP" altLang="en-US" smtClean="0"/>
              <a:t>2021/12/23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D65A2F3-D6C8-42B1-B461-D39958F2E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BED9034-5EA9-4415-B6F5-4EAB7EDCE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E6A92-39DF-493D-ADAB-C735C72E4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9405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D10B49-B317-4DCE-B33A-E1869F0FE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8239331-1EDC-4DD6-91E6-398AA755A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8385C8-3338-46E6-8BD3-6A6713C0C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7857-BB9A-4F1D-96F6-1E2AF0F4C315}" type="datetimeFigureOut">
              <a:rPr kumimoji="1" lang="ja-JP" altLang="en-US" smtClean="0"/>
              <a:t>2021/12/23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95F423-39F0-4393-BFD5-1D9A3078F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5B617CB-3BF5-4025-8179-F88591DD3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E6A92-39DF-493D-ADAB-C735C72E4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4178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AEBE8C-4324-4B5B-9A86-739E6A775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9E320D2-5199-4018-ACB4-E0539FC7C2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F182F44-6BB6-4F76-9942-7343AAB44B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06822B8-C68D-4DFE-8572-FD4BCFF49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7857-BB9A-4F1D-96F6-1E2AF0F4C315}" type="datetimeFigureOut">
              <a:rPr kumimoji="1" lang="ja-JP" altLang="en-US" smtClean="0"/>
              <a:t>2021/12/23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86C580B-D560-4FDA-9B2F-BBCD88FF7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1CFF764-8984-444F-A532-6E3414988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E6A92-39DF-493D-ADAB-C735C72E4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714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6544C7-C2F3-47EE-B874-B2A770879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B85378C-6F5F-40C8-A6C7-9B0DF1A788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1C8A0A8-0CEE-466B-8E5A-047C2E2B2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444B801-C889-44CD-8E98-1F6EEF0A93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45E0354-F96D-444D-9600-AB49487E0F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42B5F74-7284-47C6-ADD1-424D6D2FF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7857-BB9A-4F1D-96F6-1E2AF0F4C315}" type="datetimeFigureOut">
              <a:rPr kumimoji="1" lang="ja-JP" altLang="en-US" smtClean="0"/>
              <a:t>2021/12/23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2201447-A41F-4984-9109-A13FDB69E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BB9CF70-C611-451A-9DA9-1FBE5AC8C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E6A92-39DF-493D-ADAB-C735C72E4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9873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B261BE-59EB-444B-A61E-2FD080C42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6E867B6-DB0E-4DA0-9E3F-9790A2201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7857-BB9A-4F1D-96F6-1E2AF0F4C315}" type="datetimeFigureOut">
              <a:rPr kumimoji="1" lang="ja-JP" altLang="en-US" smtClean="0"/>
              <a:t>2021/12/23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37456CA-DC2C-4FD4-9F27-70B30E87E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1FBD2C4-AA86-479A-BAF4-00E5E0072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E6A92-39DF-493D-ADAB-C735C72E4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5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3BD7D31-ECB3-440F-A0C5-F4449D7F5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7857-BB9A-4F1D-96F6-1E2AF0F4C315}" type="datetimeFigureOut">
              <a:rPr kumimoji="1" lang="ja-JP" altLang="en-US" smtClean="0"/>
              <a:t>2021/12/23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B9700CF-CDBA-4169-98BD-4452E8943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60BA58-DA53-4914-BE0B-DB5D2DEFC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E6A92-39DF-493D-ADAB-C735C72E4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8875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C7DE94-3366-4BE0-806B-2729FEBD6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8098D8-2E93-4B29-B216-3A8DEB805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467D52C-F332-4416-ACA9-5ED647DAC6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11C6CC9-D955-48A1-BD7F-D5E4623A2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7857-BB9A-4F1D-96F6-1E2AF0F4C315}" type="datetimeFigureOut">
              <a:rPr kumimoji="1" lang="ja-JP" altLang="en-US" smtClean="0"/>
              <a:t>2021/12/23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63DF1B-6907-4053-971D-77053A224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A4B239E-A205-47BF-B08C-C118F8AC8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E6A92-39DF-493D-ADAB-C735C72E4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1530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7ABA96-E9EA-4C79-AA1B-B5C666AC5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9C580E2-23A7-4693-B775-95637B022A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431753D-F9B3-48BE-811E-267BC8CBE8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CCC4310-5975-4472-AC15-5BEE5C3B5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7857-BB9A-4F1D-96F6-1E2AF0F4C315}" type="datetimeFigureOut">
              <a:rPr kumimoji="1" lang="ja-JP" altLang="en-US" smtClean="0"/>
              <a:t>2021/12/23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9811F5B-7882-4225-9705-0D9D52F9A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CE390B2-00F4-485A-929D-7EB41FCD9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E6A92-39DF-493D-ADAB-C735C72E4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425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FF7D803-9248-451C-A79C-C1E2B4E9A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9A92B5C-6F8B-4F87-A70E-F3F3CA171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4B8EE98-62AB-44FD-A45F-02DD91434C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67857-BB9A-4F1D-96F6-1E2AF0F4C315}" type="datetimeFigureOut">
              <a:rPr kumimoji="1" lang="ja-JP" altLang="en-US" smtClean="0"/>
              <a:t>2021/12/23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279BF36-BE48-4B20-BA83-CBE655E437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2E83D3F-3853-48C6-B51D-DF297447CC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E6A92-39DF-493D-ADAB-C735C72E4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1418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B83B1168-2DE2-431B-ADE2-26E78730F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04" y="77626"/>
            <a:ext cx="5731035" cy="230064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3B2295F4-6C4F-4F85-BACC-40470E4C44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04" y="2441339"/>
            <a:ext cx="5731035" cy="2038708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19C87A5-0833-4438-8F70-E4380597DE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05" y="4559288"/>
            <a:ext cx="5731035" cy="2298712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6D7F716-3057-4FB4-9770-EBBE30B49AF6}"/>
              </a:ext>
            </a:extLst>
          </p:cNvPr>
          <p:cNvSpPr txBox="1"/>
          <p:nvPr/>
        </p:nvSpPr>
        <p:spPr>
          <a:xfrm>
            <a:off x="5999584" y="391885"/>
            <a:ext cx="26500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After Power ON</a:t>
            </a:r>
          </a:p>
          <a:p>
            <a:pPr marL="285750" indent="-285750">
              <a:buFontTx/>
              <a:buChar char="-"/>
            </a:pPr>
            <a:r>
              <a:rPr lang="en-US" altLang="ja-JP" dirty="0"/>
              <a:t>No cable connection</a:t>
            </a:r>
          </a:p>
          <a:p>
            <a:pPr marL="285750" indent="-285750">
              <a:buFontTx/>
              <a:buChar char="-"/>
            </a:pPr>
            <a:r>
              <a:rPr kumimoji="1" lang="en-US" altLang="ja-JP" dirty="0"/>
              <a:t>0xA[7:0] = 0x00</a:t>
            </a:r>
          </a:p>
          <a:p>
            <a:pPr marL="285750" indent="-285750">
              <a:buFontTx/>
              <a:buChar char="-"/>
            </a:pPr>
            <a:r>
              <a:rPr kumimoji="1" lang="en-US" altLang="ja-JP" dirty="0"/>
              <a:t>CC1 pin is toggling</a:t>
            </a:r>
            <a:endParaRPr kumimoji="1"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716D4BA-ACF6-45DA-B01C-8514AA25CBEB}"/>
              </a:ext>
            </a:extLst>
          </p:cNvPr>
          <p:cNvSpPr txBox="1"/>
          <p:nvPr/>
        </p:nvSpPr>
        <p:spPr>
          <a:xfrm>
            <a:off x="5999584" y="2197398"/>
            <a:ext cx="31902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Set 0x1 to TERM_DISABLE</a:t>
            </a:r>
          </a:p>
          <a:p>
            <a:pPr marL="285750" indent="-285750">
              <a:buFontTx/>
              <a:buChar char="-"/>
            </a:pPr>
            <a:r>
              <a:rPr lang="en-US" altLang="ja-JP" dirty="0"/>
              <a:t>No cable connection</a:t>
            </a:r>
          </a:p>
          <a:p>
            <a:pPr marL="285750" indent="-285750">
              <a:buFontTx/>
              <a:buChar char="-"/>
            </a:pPr>
            <a:r>
              <a:rPr kumimoji="1" lang="en-US" altLang="ja-JP" dirty="0"/>
              <a:t>0xA[7:0] = 0x0</a:t>
            </a:r>
            <a:r>
              <a:rPr kumimoji="1" lang="en-US" altLang="ja-JP" b="1" dirty="0"/>
              <a:t>1</a:t>
            </a:r>
          </a:p>
          <a:p>
            <a:pPr marL="285750" indent="-285750">
              <a:buFontTx/>
              <a:buChar char="-"/>
            </a:pPr>
            <a:r>
              <a:rPr kumimoji="1" lang="en-US" altLang="ja-JP" dirty="0"/>
              <a:t>Stopped toggling</a:t>
            </a:r>
            <a:endParaRPr kumimoji="1" lang="ja-JP" altLang="en-US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2B6FFE2-B58B-4AFB-AB6A-BCA9E26F5B46}"/>
              </a:ext>
            </a:extLst>
          </p:cNvPr>
          <p:cNvSpPr txBox="1"/>
          <p:nvPr/>
        </p:nvSpPr>
        <p:spPr>
          <a:xfrm>
            <a:off x="5999583" y="3358959"/>
            <a:ext cx="31229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Set 0x1 to MODE_SELECT</a:t>
            </a:r>
          </a:p>
          <a:p>
            <a:pPr marL="285750" indent="-285750">
              <a:buFontTx/>
              <a:buChar char="-"/>
            </a:pPr>
            <a:r>
              <a:rPr lang="en-US" altLang="ja-JP" dirty="0"/>
              <a:t>No cable connection</a:t>
            </a:r>
          </a:p>
          <a:p>
            <a:pPr marL="285750" indent="-285750">
              <a:buFontTx/>
              <a:buChar char="-"/>
            </a:pPr>
            <a:r>
              <a:rPr kumimoji="1" lang="en-US" altLang="ja-JP" dirty="0"/>
              <a:t>0xA[7:0] = 0x</a:t>
            </a:r>
            <a:r>
              <a:rPr kumimoji="1" lang="en-US" altLang="ja-JP" b="1" dirty="0"/>
              <a:t>11</a:t>
            </a:r>
          </a:p>
          <a:p>
            <a:pPr marL="285750" indent="-285750">
              <a:buFontTx/>
              <a:buChar char="-"/>
            </a:pPr>
            <a:r>
              <a:rPr kumimoji="1" lang="en-US" altLang="ja-JP" dirty="0" err="1"/>
              <a:t>Stoppped</a:t>
            </a:r>
            <a:r>
              <a:rPr kumimoji="1" lang="en-US" altLang="ja-JP" dirty="0"/>
              <a:t> toggling</a:t>
            </a:r>
            <a:endParaRPr kumimoji="1"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541A269-AC66-4BB4-BC41-E2ACC590FC81}"/>
              </a:ext>
            </a:extLst>
          </p:cNvPr>
          <p:cNvSpPr txBox="1"/>
          <p:nvPr/>
        </p:nvSpPr>
        <p:spPr>
          <a:xfrm>
            <a:off x="5932257" y="4822411"/>
            <a:ext cx="4584909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Set 0x0 to TERM_DISABLE</a:t>
            </a:r>
          </a:p>
          <a:p>
            <a:pPr marL="285750" indent="-285750">
              <a:buFontTx/>
              <a:buChar char="-"/>
            </a:pPr>
            <a:r>
              <a:rPr lang="en-US" altLang="ja-JP" dirty="0"/>
              <a:t>No cable connection</a:t>
            </a:r>
          </a:p>
          <a:p>
            <a:pPr marL="285750" indent="-285750">
              <a:buFontTx/>
              <a:buChar char="-"/>
            </a:pPr>
            <a:r>
              <a:rPr kumimoji="1" lang="en-US" altLang="ja-JP" dirty="0"/>
              <a:t>0xA[7:0] = 0x</a:t>
            </a:r>
            <a:r>
              <a:rPr kumimoji="1" lang="en-US" altLang="ja-JP" b="1" dirty="0"/>
              <a:t>10</a:t>
            </a:r>
          </a:p>
          <a:p>
            <a:pPr marL="285750" indent="-285750">
              <a:buFontTx/>
              <a:buChar char="-"/>
            </a:pPr>
            <a:r>
              <a:rPr lang="en-US" altLang="ja-JP" b="1" dirty="0"/>
              <a:t>Started </a:t>
            </a:r>
            <a:r>
              <a:rPr kumimoji="1" lang="en-US" altLang="ja-JP" b="1" dirty="0"/>
              <a:t>toggling</a:t>
            </a:r>
          </a:p>
          <a:p>
            <a:pPr marL="285750" indent="-285750">
              <a:buFontTx/>
              <a:buChar char="-"/>
            </a:pPr>
            <a:r>
              <a:rPr kumimoji="1" lang="en-US" altLang="ja-JP" sz="1600" b="1" dirty="0"/>
              <a:t>Unexpected VBUS detect happens when </a:t>
            </a:r>
            <a:br>
              <a:rPr kumimoji="1" lang="en-US" altLang="ja-JP" sz="1600" b="1" dirty="0"/>
            </a:br>
            <a:r>
              <a:rPr kumimoji="1" lang="en-US" altLang="ja-JP" sz="1600" b="1" dirty="0" err="1"/>
              <a:t>TypeA</a:t>
            </a:r>
            <a:r>
              <a:rPr kumimoji="1" lang="en-US" altLang="ja-JP" sz="1600" b="1" dirty="0"/>
              <a:t> cable is connected</a:t>
            </a:r>
            <a:endParaRPr kumimoji="1" lang="ja-JP" altLang="en-US" sz="1600" b="1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060A5F4-510E-481C-8212-A9790A829BF8}"/>
              </a:ext>
            </a:extLst>
          </p:cNvPr>
          <p:cNvSpPr txBox="1"/>
          <p:nvPr/>
        </p:nvSpPr>
        <p:spPr>
          <a:xfrm>
            <a:off x="72604" y="301397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chemeClr val="bg1"/>
                </a:solidFill>
              </a:rPr>
              <a:t>CC1</a:t>
            </a:r>
            <a:r>
              <a:rPr kumimoji="1" lang="ja-JP" altLang="en-US" b="1" dirty="0">
                <a:solidFill>
                  <a:schemeClr val="bg1"/>
                </a:solidFill>
              </a:rPr>
              <a:t> </a:t>
            </a:r>
            <a:r>
              <a:rPr kumimoji="1" lang="en-US" altLang="ja-JP" b="1" dirty="0">
                <a:solidFill>
                  <a:schemeClr val="bg1"/>
                </a:solidFill>
              </a:rPr>
              <a:t>pin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718C91F-23CD-4EF6-A4A9-BC4ED8833527}"/>
              </a:ext>
            </a:extLst>
          </p:cNvPr>
          <p:cNvSpPr txBox="1"/>
          <p:nvPr/>
        </p:nvSpPr>
        <p:spPr>
          <a:xfrm>
            <a:off x="72603" y="3174293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chemeClr val="bg1"/>
                </a:solidFill>
              </a:rPr>
              <a:t>CC1</a:t>
            </a:r>
            <a:r>
              <a:rPr kumimoji="1" lang="ja-JP" altLang="en-US" b="1" dirty="0">
                <a:solidFill>
                  <a:schemeClr val="bg1"/>
                </a:solidFill>
              </a:rPr>
              <a:t> </a:t>
            </a:r>
            <a:r>
              <a:rPr kumimoji="1" lang="en-US" altLang="ja-JP" b="1" dirty="0">
                <a:solidFill>
                  <a:schemeClr val="bg1"/>
                </a:solidFill>
              </a:rPr>
              <a:t>pin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FFAC4DC-D554-43B6-83AB-1C1B04BF2FF0}"/>
              </a:ext>
            </a:extLst>
          </p:cNvPr>
          <p:cNvSpPr txBox="1"/>
          <p:nvPr/>
        </p:nvSpPr>
        <p:spPr>
          <a:xfrm>
            <a:off x="72603" y="4935597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chemeClr val="bg1"/>
                </a:solidFill>
              </a:rPr>
              <a:t>CC1</a:t>
            </a:r>
            <a:r>
              <a:rPr kumimoji="1" lang="ja-JP" altLang="en-US" b="1" dirty="0">
                <a:solidFill>
                  <a:schemeClr val="bg1"/>
                </a:solidFill>
              </a:rPr>
              <a:t> </a:t>
            </a:r>
            <a:r>
              <a:rPr kumimoji="1" lang="en-US" altLang="ja-JP" b="1" dirty="0">
                <a:solidFill>
                  <a:schemeClr val="bg1"/>
                </a:solidFill>
              </a:rPr>
              <a:t>pin</a:t>
            </a:r>
          </a:p>
        </p:txBody>
      </p:sp>
    </p:spTree>
    <p:extLst>
      <p:ext uri="{BB962C8B-B14F-4D97-AF65-F5344CB8AC3E}">
        <p14:creationId xmlns:p14="http://schemas.microsoft.com/office/powerpoint/2010/main" val="849257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83</Words>
  <Application>Microsoft Office PowerPoint</Application>
  <PresentationFormat>ワイド画面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Wakasugi, Yuta (SSS)</dc:creator>
  <cp:lastModifiedBy>Wakasugi, Yuta (SSS)</cp:lastModifiedBy>
  <cp:revision>1</cp:revision>
  <dcterms:created xsi:type="dcterms:W3CDTF">2021-12-23T02:37:19Z</dcterms:created>
  <dcterms:modified xsi:type="dcterms:W3CDTF">2021-12-23T02:44:01Z</dcterms:modified>
</cp:coreProperties>
</file>